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6" r:id="rId2"/>
  </p:sldMasterIdLst>
  <p:notesMasterIdLst>
    <p:notesMasterId r:id="rId19"/>
  </p:notesMasterIdLst>
  <p:sldIdLst>
    <p:sldId id="256" r:id="rId3"/>
    <p:sldId id="356" r:id="rId4"/>
    <p:sldId id="357" r:id="rId5"/>
    <p:sldId id="367" r:id="rId6"/>
    <p:sldId id="361" r:id="rId7"/>
    <p:sldId id="350" r:id="rId8"/>
    <p:sldId id="364" r:id="rId9"/>
    <p:sldId id="359" r:id="rId10"/>
    <p:sldId id="365" r:id="rId11"/>
    <p:sldId id="352" r:id="rId12"/>
    <p:sldId id="353" r:id="rId13"/>
    <p:sldId id="363" r:id="rId14"/>
    <p:sldId id="366" r:id="rId15"/>
    <p:sldId id="358" r:id="rId16"/>
    <p:sldId id="362" r:id="rId17"/>
    <p:sldId id="355" r:id="rId18"/>
  </p:sldIdLst>
  <p:sldSz cx="12192000" cy="6858000"/>
  <p:notesSz cx="6858000" cy="9144000"/>
  <p:embeddedFontLst>
    <p:embeddedFont>
      <p:font typeface="ITC Avant Garde Gothic LT" charset="0"/>
      <p:bold r:id="rId20"/>
    </p:embeddedFont>
    <p:embeddedFont>
      <p:font typeface="Roboto" panose="02000000000000000000" pitchFamily="2" charset="0"/>
      <p:regular r:id="rId21"/>
      <p:bold r:id="rId22"/>
      <p:italic r:id="rId23"/>
      <p:boldItalic r:id="rId24"/>
    </p:embeddedFont>
    <p:embeddedFont>
      <p:font typeface="Roboto Light" panose="02000000000000000000" pitchFamily="2" charset="0"/>
      <p:regular r:id="rId25"/>
      <p:italic r:id="rId26"/>
    </p:embeddedFont>
    <p:embeddedFont>
      <p:font typeface="Roboto Light" panose="02000000000000000000" pitchFamily="2" charset="0"/>
      <p:regular r:id="rId25"/>
      <p:italic r:id="rId26"/>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slides" id="{46009644-0981-41CA-95D6-8AEBD5ED33CA}">
          <p14:sldIdLst>
            <p14:sldId id="256"/>
            <p14:sldId id="356"/>
            <p14:sldId id="357"/>
            <p14:sldId id="367"/>
            <p14:sldId id="361"/>
            <p14:sldId id="350"/>
            <p14:sldId id="364"/>
            <p14:sldId id="359"/>
            <p14:sldId id="365"/>
            <p14:sldId id="352"/>
            <p14:sldId id="353"/>
            <p14:sldId id="363"/>
            <p14:sldId id="366"/>
            <p14:sldId id="358"/>
            <p14:sldId id="362"/>
            <p14:sldId id="355"/>
          </p14:sldIdLst>
        </p14:section>
      </p14:sectionLst>
    </p:ext>
    <p:ext uri="{EFAFB233-063F-42B5-8137-9DF3F51BA10A}">
      <p15:sldGuideLst xmlns:p15="http://schemas.microsoft.com/office/powerpoint/2012/main">
        <p15:guide id="8" pos="3840"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006539"/>
    <a:srgbClr val="004426"/>
    <a:srgbClr val="E8EBF2"/>
    <a:srgbClr val="8D66AE"/>
    <a:srgbClr val="589FA6"/>
    <a:srgbClr val="B196C7"/>
    <a:srgbClr val="94D1D3"/>
    <a:srgbClr val="B8D7DA"/>
    <a:srgbClr val="85C2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7" autoAdjust="0"/>
    <p:restoredTop sz="81673" autoAdjust="0"/>
  </p:normalViewPr>
  <p:slideViewPr>
    <p:cSldViewPr snapToGrid="0">
      <p:cViewPr varScale="1">
        <p:scale>
          <a:sx n="63" d="100"/>
          <a:sy n="63" d="100"/>
        </p:scale>
        <p:origin x="1181" y="38"/>
      </p:cViewPr>
      <p:guideLst>
        <p:guide pos="3840"/>
        <p:guide orient="horz" pos="2160"/>
      </p:guideLst>
    </p:cSldViewPr>
  </p:slideViewPr>
  <p:notesTextViewPr>
    <p:cViewPr>
      <p:scale>
        <a:sx n="100" d="100"/>
        <a:sy n="100" d="100"/>
      </p:scale>
      <p:origin x="0" y="0"/>
    </p:cViewPr>
  </p:notesTextViewPr>
  <p:notesViewPr>
    <p:cSldViewPr snapToGrid="0">
      <p:cViewPr varScale="1">
        <p:scale>
          <a:sx n="83" d="100"/>
          <a:sy n="83" d="100"/>
        </p:scale>
        <p:origin x="399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Sofia La Fuente Pillco" userId="S::sofia.la.fuente@vub.be::038bf21e-c7ff-4b1f-bb21-a6a3f7766685" providerId="AD" clId="Web-{86A59C28-252B-3CDC-CC11-BBD2CDFB6D32}"/>
    <pc:docChg chg="addSld delSld modSld sldOrd modSection">
      <pc:chgData name="Ruth Sofia La Fuente Pillco" userId="S::sofia.la.fuente@vub.be::038bf21e-c7ff-4b1f-bb21-a6a3f7766685" providerId="AD" clId="Web-{86A59C28-252B-3CDC-CC11-BBD2CDFB6D32}" dt="2025-09-23T14:28:43.049" v="725" actId="1076"/>
      <pc:docMkLst>
        <pc:docMk/>
      </pc:docMkLst>
      <pc:sldChg chg="addSp delSp modSp">
        <pc:chgData name="Ruth Sofia La Fuente Pillco" userId="S::sofia.la.fuente@vub.be::038bf21e-c7ff-4b1f-bb21-a6a3f7766685" providerId="AD" clId="Web-{86A59C28-252B-3CDC-CC11-BBD2CDFB6D32}" dt="2025-09-23T14:28:43.049" v="725" actId="1076"/>
        <pc:sldMkLst>
          <pc:docMk/>
          <pc:sldMk cId="2578813830" sldId="351"/>
        </pc:sldMkLst>
      </pc:sldChg>
      <pc:sldChg chg="addSp delSp modSp add replId">
        <pc:chgData name="Ruth Sofia La Fuente Pillco" userId="S::sofia.la.fuente@vub.be::038bf21e-c7ff-4b1f-bb21-a6a3f7766685" providerId="AD" clId="Web-{86A59C28-252B-3CDC-CC11-BBD2CDFB6D32}" dt="2025-09-23T14:24:48.888" v="706" actId="14100"/>
        <pc:sldMkLst>
          <pc:docMk/>
          <pc:sldMk cId="1329183962" sldId="369"/>
        </pc:sldMkLst>
        <pc:spChg chg="mod">
          <ac:chgData name="Ruth Sofia La Fuente Pillco" userId="S::sofia.la.fuente@vub.be::038bf21e-c7ff-4b1f-bb21-a6a3f7766685" providerId="AD" clId="Web-{86A59C28-252B-3CDC-CC11-BBD2CDFB6D32}" dt="2025-09-23T14:08:50.550" v="650" actId="1076"/>
          <ac:spMkLst>
            <pc:docMk/>
            <pc:sldMk cId="1329183962" sldId="369"/>
            <ac:spMk id="2" creationId="{D2390D42-ABF1-81FF-1E5C-12E54E33A490}"/>
          </ac:spMkLst>
        </pc:spChg>
        <pc:spChg chg="add del">
          <ac:chgData name="Ruth Sofia La Fuente Pillco" userId="S::sofia.la.fuente@vub.be::038bf21e-c7ff-4b1f-bb21-a6a3f7766685" providerId="AD" clId="Web-{86A59C28-252B-3CDC-CC11-BBD2CDFB6D32}" dt="2025-09-23T13:35:13.273" v="123"/>
          <ac:spMkLst>
            <pc:docMk/>
            <pc:sldMk cId="1329183962" sldId="369"/>
            <ac:spMk id="40" creationId="{951DD444-1D1F-D45E-77F0-AD5C1216E507}"/>
          </ac:spMkLst>
        </pc:spChg>
        <pc:picChg chg="add mod modCrop">
          <ac:chgData name="Ruth Sofia La Fuente Pillco" userId="S::sofia.la.fuente@vub.be::038bf21e-c7ff-4b1f-bb21-a6a3f7766685" providerId="AD" clId="Web-{86A59C28-252B-3CDC-CC11-BBD2CDFB6D32}" dt="2025-09-23T14:24:48.888" v="706" actId="14100"/>
          <ac:picMkLst>
            <pc:docMk/>
            <pc:sldMk cId="1329183962" sldId="369"/>
            <ac:picMk id="10" creationId="{BB96CDE1-D4B9-8463-2D79-AD67305168C6}"/>
          </ac:picMkLst>
        </pc:picChg>
        <pc:picChg chg="add mod">
          <ac:chgData name="Ruth Sofia La Fuente Pillco" userId="S::sofia.la.fuente@vub.be::038bf21e-c7ff-4b1f-bb21-a6a3f7766685" providerId="AD" clId="Web-{86A59C28-252B-3CDC-CC11-BBD2CDFB6D32}" dt="2025-09-23T14:20:19.116" v="667" actId="1076"/>
          <ac:picMkLst>
            <pc:docMk/>
            <pc:sldMk cId="1329183962" sldId="369"/>
            <ac:picMk id="12" creationId="{DAB65320-3AD1-0CA4-5093-30B75D8AAAD9}"/>
          </ac:picMkLst>
        </pc:picChg>
        <pc:picChg chg="add mod">
          <ac:chgData name="Ruth Sofia La Fuente Pillco" userId="S::sofia.la.fuente@vub.be::038bf21e-c7ff-4b1f-bb21-a6a3f7766685" providerId="AD" clId="Web-{86A59C28-252B-3CDC-CC11-BBD2CDFB6D32}" dt="2025-09-23T14:24:36.841" v="704" actId="1076"/>
          <ac:picMkLst>
            <pc:docMk/>
            <pc:sldMk cId="1329183962" sldId="369"/>
            <ac:picMk id="13" creationId="{5F9B36F7-F987-A142-DA0B-78A5697F8A0D}"/>
          </ac:picMkLst>
        </pc:picChg>
        <pc:picChg chg="add mod">
          <ac:chgData name="Ruth Sofia La Fuente Pillco" userId="S::sofia.la.fuente@vub.be::038bf21e-c7ff-4b1f-bb21-a6a3f7766685" providerId="AD" clId="Web-{86A59C28-252B-3CDC-CC11-BBD2CDFB6D32}" dt="2025-09-23T14:24:40.169" v="705" actId="1076"/>
          <ac:picMkLst>
            <pc:docMk/>
            <pc:sldMk cId="1329183962" sldId="369"/>
            <ac:picMk id="14" creationId="{21BA6B92-BAE4-F86C-4761-6D6FC833047C}"/>
          </ac:picMkLst>
        </pc:picChg>
      </pc:sldChg>
      <pc:sldChg chg="modSp add replId">
        <pc:chgData name="Ruth Sofia La Fuente Pillco" userId="S::sofia.la.fuente@vub.be::038bf21e-c7ff-4b1f-bb21-a6a3f7766685" providerId="AD" clId="Web-{86A59C28-252B-3CDC-CC11-BBD2CDFB6D32}" dt="2025-09-23T14:04:35.092" v="633" actId="1076"/>
        <pc:sldMkLst>
          <pc:docMk/>
          <pc:sldMk cId="2520554453" sldId="370"/>
        </pc:sldMkLst>
        <pc:spChg chg="mod">
          <ac:chgData name="Ruth Sofia La Fuente Pillco" userId="S::sofia.la.fuente@vub.be::038bf21e-c7ff-4b1f-bb21-a6a3f7766685" providerId="AD" clId="Web-{86A59C28-252B-3CDC-CC11-BBD2CDFB6D32}" dt="2025-09-23T14:04:35.092" v="633" actId="1076"/>
          <ac:spMkLst>
            <pc:docMk/>
            <pc:sldMk cId="2520554453" sldId="370"/>
            <ac:spMk id="9" creationId="{28B2D7A6-2767-4F68-C0BE-D38C2977B3B1}"/>
          </ac:spMkLst>
        </pc:spChg>
        <pc:spChg chg="mod">
          <ac:chgData name="Ruth Sofia La Fuente Pillco" userId="S::sofia.la.fuente@vub.be::038bf21e-c7ff-4b1f-bb21-a6a3f7766685" providerId="AD" clId="Web-{86A59C28-252B-3CDC-CC11-BBD2CDFB6D32}" dt="2025-09-23T14:04:31.107" v="632" actId="1076"/>
          <ac:spMkLst>
            <pc:docMk/>
            <pc:sldMk cId="2520554453" sldId="370"/>
            <ac:spMk id="40" creationId="{37A2BCD0-D56E-D80C-09F6-FEDE716B0C39}"/>
          </ac:spMkLst>
        </pc:spChg>
      </pc:sldChg>
      <pc:sldChg chg="modSp add replId">
        <pc:chgData name="Ruth Sofia La Fuente Pillco" userId="S::sofia.la.fuente@vub.be::038bf21e-c7ff-4b1f-bb21-a6a3f7766685" providerId="AD" clId="Web-{86A59C28-252B-3CDC-CC11-BBD2CDFB6D32}" dt="2025-09-23T14:04:43.311" v="637" actId="20577"/>
        <pc:sldMkLst>
          <pc:docMk/>
          <pc:sldMk cId="2660073561" sldId="371"/>
        </pc:sldMkLst>
        <pc:spChg chg="mod">
          <ac:chgData name="Ruth Sofia La Fuente Pillco" userId="S::sofia.la.fuente@vub.be::038bf21e-c7ff-4b1f-bb21-a6a3f7766685" providerId="AD" clId="Web-{86A59C28-252B-3CDC-CC11-BBD2CDFB6D32}" dt="2025-09-23T14:04:43.311" v="637" actId="20577"/>
          <ac:spMkLst>
            <pc:docMk/>
            <pc:sldMk cId="2660073561" sldId="371"/>
            <ac:spMk id="9" creationId="{5111072E-A855-7CBB-FFC8-F113A723F04E}"/>
          </ac:spMkLst>
        </pc:spChg>
      </pc:sldChg>
      <pc:sldChg chg="delSp modSp add ord replId">
        <pc:chgData name="Ruth Sofia La Fuente Pillco" userId="S::sofia.la.fuente@vub.be::038bf21e-c7ff-4b1f-bb21-a6a3f7766685" providerId="AD" clId="Web-{86A59C28-252B-3CDC-CC11-BBD2CDFB6D32}" dt="2025-09-23T14:23:17.808" v="701"/>
        <pc:sldMkLst>
          <pc:docMk/>
          <pc:sldMk cId="2124319709" sldId="372"/>
        </pc:sldMkLst>
        <pc:spChg chg="mod">
          <ac:chgData name="Ruth Sofia La Fuente Pillco" userId="S::sofia.la.fuente@vub.be::038bf21e-c7ff-4b1f-bb21-a6a3f7766685" providerId="AD" clId="Web-{86A59C28-252B-3CDC-CC11-BBD2CDFB6D32}" dt="2025-09-23T14:23:09.574" v="698" actId="20577"/>
          <ac:spMkLst>
            <pc:docMk/>
            <pc:sldMk cId="2124319709" sldId="372"/>
            <ac:spMk id="2" creationId="{C0AD43F4-D343-4606-E169-FF3D14925C3B}"/>
          </ac:spMkLst>
        </pc:spChg>
      </pc:sldChg>
      <pc:sldChg chg="add del replId">
        <pc:chgData name="Ruth Sofia La Fuente Pillco" userId="S::sofia.la.fuente@vub.be::038bf21e-c7ff-4b1f-bb21-a6a3f7766685" providerId="AD" clId="Web-{86A59C28-252B-3CDC-CC11-BBD2CDFB6D32}" dt="2025-09-23T14:20:44.835" v="670"/>
        <pc:sldMkLst>
          <pc:docMk/>
          <pc:sldMk cId="2624792759" sldId="372"/>
        </pc:sldMkLst>
      </pc:sldChg>
      <pc:sldChg chg="add replId">
        <pc:chgData name="Ruth Sofia La Fuente Pillco" userId="S::sofia.la.fuente@vub.be::038bf21e-c7ff-4b1f-bb21-a6a3f7766685" providerId="AD" clId="Web-{86A59C28-252B-3CDC-CC11-BBD2CDFB6D32}" dt="2025-09-23T14:25:00.826" v="707"/>
        <pc:sldMkLst>
          <pc:docMk/>
          <pc:sldMk cId="1203478303" sldId="373"/>
        </pc:sldMkLst>
      </pc:sldChg>
    </pc:docChg>
  </pc:docChgLst>
  <pc:docChgLst>
    <pc:chgData name="Ruth Sofia La Fuente Pillco" userId="S::sofia.la.fuente@vub.be::038bf21e-c7ff-4b1f-bb21-a6a3f7766685" providerId="AD" clId="Web-{A5FECB60-443F-5497-E1CE-8E483E33D082}"/>
    <pc:docChg chg="addSld delSld modSld modSection">
      <pc:chgData name="Ruth Sofia La Fuente Pillco" userId="S::sofia.la.fuente@vub.be::038bf21e-c7ff-4b1f-bb21-a6a3f7766685" providerId="AD" clId="Web-{A5FECB60-443F-5497-E1CE-8E483E33D082}" dt="2025-09-24T07:17:16.395" v="211"/>
      <pc:docMkLst>
        <pc:docMk/>
      </pc:docMkLst>
      <pc:sldChg chg="addSp modSp">
        <pc:chgData name="Ruth Sofia La Fuente Pillco" userId="S::sofia.la.fuente@vub.be::038bf21e-c7ff-4b1f-bb21-a6a3f7766685" providerId="AD" clId="Web-{A5FECB60-443F-5497-E1CE-8E483E33D082}" dt="2025-09-24T07:13:17.548" v="115"/>
        <pc:sldMkLst>
          <pc:docMk/>
          <pc:sldMk cId="2124319709" sldId="372"/>
        </pc:sldMkLst>
        <pc:spChg chg="mod">
          <ac:chgData name="Ruth Sofia La Fuente Pillco" userId="S::sofia.la.fuente@vub.be::038bf21e-c7ff-4b1f-bb21-a6a3f7766685" providerId="AD" clId="Web-{A5FECB60-443F-5497-E1CE-8E483E33D082}" dt="2025-09-24T07:12:17.097" v="108" actId="20577"/>
          <ac:spMkLst>
            <pc:docMk/>
            <pc:sldMk cId="2124319709" sldId="372"/>
            <ac:spMk id="3" creationId="{989F24F5-A165-3708-263F-60AEBBA6A406}"/>
          </ac:spMkLst>
        </pc:spChg>
        <pc:spChg chg="add mod">
          <ac:chgData name="Ruth Sofia La Fuente Pillco" userId="S::sofia.la.fuente@vub.be::038bf21e-c7ff-4b1f-bb21-a6a3f7766685" providerId="AD" clId="Web-{A5FECB60-443F-5497-E1CE-8E483E33D082}" dt="2025-09-24T07:13:17.548" v="115"/>
          <ac:spMkLst>
            <pc:docMk/>
            <pc:sldMk cId="2124319709" sldId="372"/>
            <ac:spMk id="6" creationId="{487409E9-3A21-F32D-CADB-BF66CF2D1EAB}"/>
          </ac:spMkLst>
        </pc:spChg>
        <pc:picChg chg="add mod modCrop">
          <ac:chgData name="Ruth Sofia La Fuente Pillco" userId="S::sofia.la.fuente@vub.be::038bf21e-c7ff-4b1f-bb21-a6a3f7766685" providerId="AD" clId="Web-{A5FECB60-443F-5497-E1CE-8E483E33D082}" dt="2025-09-24T07:12:38.612" v="112" actId="14100"/>
          <ac:picMkLst>
            <pc:docMk/>
            <pc:sldMk cId="2124319709" sldId="372"/>
            <ac:picMk id="5" creationId="{99412EA3-E1E9-C226-E0E2-867DCE612430}"/>
          </ac:picMkLst>
        </pc:picChg>
      </pc:sldChg>
      <pc:sldChg chg="addSp delSp modSp add replId">
        <pc:chgData name="Ruth Sofia La Fuente Pillco" userId="S::sofia.la.fuente@vub.be::038bf21e-c7ff-4b1f-bb21-a6a3f7766685" providerId="AD" clId="Web-{A5FECB60-443F-5497-E1CE-8E483E33D082}" dt="2025-09-24T07:14:17.298" v="134" actId="20577"/>
        <pc:sldMkLst>
          <pc:docMk/>
          <pc:sldMk cId="2839062889" sldId="376"/>
        </pc:sldMkLst>
        <pc:spChg chg="mod">
          <ac:chgData name="Ruth Sofia La Fuente Pillco" userId="S::sofia.la.fuente@vub.be::038bf21e-c7ff-4b1f-bb21-a6a3f7766685" providerId="AD" clId="Web-{A5FECB60-443F-5497-E1CE-8E483E33D082}" dt="2025-09-24T07:14:17.298" v="134" actId="20577"/>
          <ac:spMkLst>
            <pc:docMk/>
            <pc:sldMk cId="2839062889" sldId="376"/>
            <ac:spMk id="3" creationId="{FDBA00B3-E367-BAB5-0D18-40E5CAA7D003}"/>
          </ac:spMkLst>
        </pc:spChg>
        <pc:picChg chg="del">
          <ac:chgData name="Ruth Sofia La Fuente Pillco" userId="S::sofia.la.fuente@vub.be::038bf21e-c7ff-4b1f-bb21-a6a3f7766685" providerId="AD" clId="Web-{A5FECB60-443F-5497-E1CE-8E483E33D082}" dt="2025-09-24T07:13:56.267" v="118"/>
          <ac:picMkLst>
            <pc:docMk/>
            <pc:sldMk cId="2839062889" sldId="376"/>
            <ac:picMk id="5" creationId="{CD852BE0-1356-B520-4CB7-ACA5EB0377E5}"/>
          </ac:picMkLst>
        </pc:picChg>
        <pc:picChg chg="add mod">
          <ac:chgData name="Ruth Sofia La Fuente Pillco" userId="S::sofia.la.fuente@vub.be::038bf21e-c7ff-4b1f-bb21-a6a3f7766685" providerId="AD" clId="Web-{A5FECB60-443F-5497-E1CE-8E483E33D082}" dt="2025-09-24T07:14:00.751" v="120" actId="1076"/>
          <ac:picMkLst>
            <pc:docMk/>
            <pc:sldMk cId="2839062889" sldId="376"/>
            <ac:picMk id="7" creationId="{47AC0EA7-49F6-3E15-474F-F7A7407EFB1B}"/>
          </ac:picMkLst>
        </pc:picChg>
      </pc:sldChg>
      <pc:sldChg chg="add del replId">
        <pc:chgData name="Ruth Sofia La Fuente Pillco" userId="S::sofia.la.fuente@vub.be::038bf21e-c7ff-4b1f-bb21-a6a3f7766685" providerId="AD" clId="Web-{A5FECB60-443F-5497-E1CE-8E483E33D082}" dt="2025-09-24T07:13:21.501" v="116"/>
        <pc:sldMkLst>
          <pc:docMk/>
          <pc:sldMk cId="3093237398" sldId="376"/>
        </pc:sldMkLst>
      </pc:sldChg>
      <pc:sldChg chg="addSp delSp modSp add replId">
        <pc:chgData name="Ruth Sofia La Fuente Pillco" userId="S::sofia.la.fuente@vub.be::038bf21e-c7ff-4b1f-bb21-a6a3f7766685" providerId="AD" clId="Web-{A5FECB60-443F-5497-E1CE-8E483E33D082}" dt="2025-09-24T07:16:13.019" v="189" actId="20577"/>
        <pc:sldMkLst>
          <pc:docMk/>
          <pc:sldMk cId="3168012079" sldId="377"/>
        </pc:sldMkLst>
        <pc:spChg chg="mod">
          <ac:chgData name="Ruth Sofia La Fuente Pillco" userId="S::sofia.la.fuente@vub.be::038bf21e-c7ff-4b1f-bb21-a6a3f7766685" providerId="AD" clId="Web-{A5FECB60-443F-5497-E1CE-8E483E33D082}" dt="2025-09-24T07:16:13.019" v="189" actId="20577"/>
          <ac:spMkLst>
            <pc:docMk/>
            <pc:sldMk cId="3168012079" sldId="377"/>
            <ac:spMk id="3" creationId="{F77C4613-7374-FA14-13C2-F680B6E1C0B8}"/>
          </ac:spMkLst>
        </pc:spChg>
        <pc:spChg chg="del">
          <ac:chgData name="Ruth Sofia La Fuente Pillco" userId="S::sofia.la.fuente@vub.be::038bf21e-c7ff-4b1f-bb21-a6a3f7766685" providerId="AD" clId="Web-{A5FECB60-443F-5497-E1CE-8E483E33D082}" dt="2025-09-24T07:16:04.128" v="186"/>
          <ac:spMkLst>
            <pc:docMk/>
            <pc:sldMk cId="3168012079" sldId="377"/>
            <ac:spMk id="6" creationId="{65765972-06A3-CABF-494B-3D0B48AD0D9C}"/>
          </ac:spMkLst>
        </pc:spChg>
        <pc:picChg chg="add mod">
          <ac:chgData name="Ruth Sofia La Fuente Pillco" userId="S::sofia.la.fuente@vub.be::038bf21e-c7ff-4b1f-bb21-a6a3f7766685" providerId="AD" clId="Web-{A5FECB60-443F-5497-E1CE-8E483E33D082}" dt="2025-09-24T07:15:21.815" v="138" actId="1076"/>
          <ac:picMkLst>
            <pc:docMk/>
            <pc:sldMk cId="3168012079" sldId="377"/>
            <ac:picMk id="5" creationId="{F9192CC2-843B-BAC3-3754-9B3B55A0857D}"/>
          </ac:picMkLst>
        </pc:picChg>
        <pc:picChg chg="del">
          <ac:chgData name="Ruth Sofia La Fuente Pillco" userId="S::sofia.la.fuente@vub.be::038bf21e-c7ff-4b1f-bb21-a6a3f7766685" providerId="AD" clId="Web-{A5FECB60-443F-5497-E1CE-8E483E33D082}" dt="2025-09-24T07:15:16.549" v="136"/>
          <ac:picMkLst>
            <pc:docMk/>
            <pc:sldMk cId="3168012079" sldId="377"/>
            <ac:picMk id="7" creationId="{77AEEAA1-97DA-F958-0119-EEA62B3A2BEF}"/>
          </ac:picMkLst>
        </pc:picChg>
      </pc:sldChg>
      <pc:sldChg chg="add replId">
        <pc:chgData name="Ruth Sofia La Fuente Pillco" userId="S::sofia.la.fuente@vub.be::038bf21e-c7ff-4b1f-bb21-a6a3f7766685" providerId="AD" clId="Web-{A5FECB60-443F-5497-E1CE-8E483E33D082}" dt="2025-09-24T07:16:19.347" v="190"/>
        <pc:sldMkLst>
          <pc:docMk/>
          <pc:sldMk cId="1896132016" sldId="378"/>
        </pc:sldMkLst>
      </pc:sldChg>
      <pc:sldChg chg="addSp delSp modSp add replId">
        <pc:chgData name="Ruth Sofia La Fuente Pillco" userId="S::sofia.la.fuente@vub.be::038bf21e-c7ff-4b1f-bb21-a6a3f7766685" providerId="AD" clId="Web-{A5FECB60-443F-5497-E1CE-8E483E33D082}" dt="2025-09-24T07:17:11.426" v="210" actId="20577"/>
        <pc:sldMkLst>
          <pc:docMk/>
          <pc:sldMk cId="4132404634" sldId="379"/>
        </pc:sldMkLst>
        <pc:spChg chg="mod">
          <ac:chgData name="Ruth Sofia La Fuente Pillco" userId="S::sofia.la.fuente@vub.be::038bf21e-c7ff-4b1f-bb21-a6a3f7766685" providerId="AD" clId="Web-{A5FECB60-443F-5497-E1CE-8E483E33D082}" dt="2025-09-24T07:17:11.426" v="210" actId="20577"/>
          <ac:spMkLst>
            <pc:docMk/>
            <pc:sldMk cId="4132404634" sldId="379"/>
            <ac:spMk id="3" creationId="{1EF38112-4B20-E1B7-4ECB-92FEF330A0A2}"/>
          </ac:spMkLst>
        </pc:spChg>
        <pc:picChg chg="del">
          <ac:chgData name="Ruth Sofia La Fuente Pillco" userId="S::sofia.la.fuente@vub.be::038bf21e-c7ff-4b1f-bb21-a6a3f7766685" providerId="AD" clId="Web-{A5FECB60-443F-5497-E1CE-8E483E33D082}" dt="2025-09-24T07:16:54.176" v="192"/>
          <ac:picMkLst>
            <pc:docMk/>
            <pc:sldMk cId="4132404634" sldId="379"/>
            <ac:picMk id="5" creationId="{4927D231-C98A-B909-C67D-AB4D0C222EC4}"/>
          </ac:picMkLst>
        </pc:picChg>
        <pc:picChg chg="add mod">
          <ac:chgData name="Ruth Sofia La Fuente Pillco" userId="S::sofia.la.fuente@vub.be::038bf21e-c7ff-4b1f-bb21-a6a3f7766685" providerId="AD" clId="Web-{A5FECB60-443F-5497-E1CE-8E483E33D082}" dt="2025-09-24T07:16:58.082" v="194" actId="1076"/>
          <ac:picMkLst>
            <pc:docMk/>
            <pc:sldMk cId="4132404634" sldId="379"/>
            <ac:picMk id="6" creationId="{1C5160E9-07CF-7B04-EC94-A3B6E2936A8A}"/>
          </ac:picMkLst>
        </pc:picChg>
      </pc:sldChg>
      <pc:sldChg chg="add replId">
        <pc:chgData name="Ruth Sofia La Fuente Pillco" userId="S::sofia.la.fuente@vub.be::038bf21e-c7ff-4b1f-bb21-a6a3f7766685" providerId="AD" clId="Web-{A5FECB60-443F-5497-E1CE-8E483E33D082}" dt="2025-09-24T07:17:16.395" v="211"/>
        <pc:sldMkLst>
          <pc:docMk/>
          <pc:sldMk cId="2438380541" sldId="380"/>
        </pc:sldMkLst>
      </pc:sldChg>
    </pc:docChg>
  </pc:docChgLst>
  <pc:docChgLst>
    <pc:chgData name="Ruth Sofia La Fuente Pillco" userId="S::sofia.la.fuente@vub.be::038bf21e-c7ff-4b1f-bb21-a6a3f7766685" providerId="AD" clId="Web-{B2628439-275E-7821-7238-2E2CE5FDFDA4}"/>
    <pc:docChg chg="addSld delSld modSld sldOrd modSection">
      <pc:chgData name="Ruth Sofia La Fuente Pillco" userId="S::sofia.la.fuente@vub.be::038bf21e-c7ff-4b1f-bb21-a6a3f7766685" providerId="AD" clId="Web-{B2628439-275E-7821-7238-2E2CE5FDFDA4}" dt="2025-09-24T07:34:56.402" v="409" actId="20577"/>
      <pc:docMkLst>
        <pc:docMk/>
      </pc:docMkLst>
      <pc:sldChg chg="delSp modSp">
        <pc:chgData name="Ruth Sofia La Fuente Pillco" userId="S::sofia.la.fuente@vub.be::038bf21e-c7ff-4b1f-bb21-a6a3f7766685" providerId="AD" clId="Web-{B2628439-275E-7821-7238-2E2CE5FDFDA4}" dt="2025-09-24T07:32:44.666" v="374" actId="20577"/>
        <pc:sldMkLst>
          <pc:docMk/>
          <pc:sldMk cId="2124319709" sldId="372"/>
        </pc:sldMkLst>
        <pc:spChg chg="mod">
          <ac:chgData name="Ruth Sofia La Fuente Pillco" userId="S::sofia.la.fuente@vub.be::038bf21e-c7ff-4b1f-bb21-a6a3f7766685" providerId="AD" clId="Web-{B2628439-275E-7821-7238-2E2CE5FDFDA4}" dt="2025-09-24T07:32:44.666" v="374" actId="20577"/>
          <ac:spMkLst>
            <pc:docMk/>
            <pc:sldMk cId="2124319709" sldId="372"/>
            <ac:spMk id="2" creationId="{C0AD43F4-D343-4606-E169-FF3D14925C3B}"/>
          </ac:spMkLst>
        </pc:spChg>
        <pc:spChg chg="mod">
          <ac:chgData name="Ruth Sofia La Fuente Pillco" userId="S::sofia.la.fuente@vub.be::038bf21e-c7ff-4b1f-bb21-a6a3f7766685" providerId="AD" clId="Web-{B2628439-275E-7821-7238-2E2CE5FDFDA4}" dt="2025-09-24T07:32:21.651" v="365" actId="14100"/>
          <ac:spMkLst>
            <pc:docMk/>
            <pc:sldMk cId="2124319709" sldId="372"/>
            <ac:spMk id="3" creationId="{989F24F5-A165-3708-263F-60AEBBA6A406}"/>
          </ac:spMkLst>
        </pc:spChg>
        <pc:spChg chg="del">
          <ac:chgData name="Ruth Sofia La Fuente Pillco" userId="S::sofia.la.fuente@vub.be::038bf21e-c7ff-4b1f-bb21-a6a3f7766685" providerId="AD" clId="Web-{B2628439-275E-7821-7238-2E2CE5FDFDA4}" dt="2025-09-24T07:32:26.057" v="366"/>
          <ac:spMkLst>
            <pc:docMk/>
            <pc:sldMk cId="2124319709" sldId="372"/>
            <ac:spMk id="6" creationId="{487409E9-3A21-F32D-CADB-BF66CF2D1EAB}"/>
          </ac:spMkLst>
        </pc:spChg>
        <pc:picChg chg="mod modCrop">
          <ac:chgData name="Ruth Sofia La Fuente Pillco" userId="S::sofia.la.fuente@vub.be::038bf21e-c7ff-4b1f-bb21-a6a3f7766685" providerId="AD" clId="Web-{B2628439-275E-7821-7238-2E2CE5FDFDA4}" dt="2025-09-24T07:32:40.448" v="370" actId="1076"/>
          <ac:picMkLst>
            <pc:docMk/>
            <pc:sldMk cId="2124319709" sldId="372"/>
            <ac:picMk id="5" creationId="{99412EA3-E1E9-C226-E0E2-867DCE612430}"/>
          </ac:picMkLst>
        </pc:picChg>
      </pc:sldChg>
      <pc:sldChg chg="modSp">
        <pc:chgData name="Ruth Sofia La Fuente Pillco" userId="S::sofia.la.fuente@vub.be::038bf21e-c7ff-4b1f-bb21-a6a3f7766685" providerId="AD" clId="Web-{B2628439-275E-7821-7238-2E2CE5FDFDA4}" dt="2025-09-24T07:31:57.728" v="330" actId="20577"/>
        <pc:sldMkLst>
          <pc:docMk/>
          <pc:sldMk cId="2839062889" sldId="376"/>
        </pc:sldMkLst>
        <pc:spChg chg="mod">
          <ac:chgData name="Ruth Sofia La Fuente Pillco" userId="S::sofia.la.fuente@vub.be::038bf21e-c7ff-4b1f-bb21-a6a3f7766685" providerId="AD" clId="Web-{B2628439-275E-7821-7238-2E2CE5FDFDA4}" dt="2025-09-24T07:31:57.728" v="330" actId="20577"/>
          <ac:spMkLst>
            <pc:docMk/>
            <pc:sldMk cId="2839062889" sldId="376"/>
            <ac:spMk id="2" creationId="{720F3C77-7272-DF56-D630-A3E99CE26FD9}"/>
          </ac:spMkLst>
        </pc:spChg>
      </pc:sldChg>
      <pc:sldChg chg="modSp">
        <pc:chgData name="Ruth Sofia La Fuente Pillco" userId="S::sofia.la.fuente@vub.be::038bf21e-c7ff-4b1f-bb21-a6a3f7766685" providerId="AD" clId="Web-{B2628439-275E-7821-7238-2E2CE5FDFDA4}" dt="2025-09-24T07:31:45.447" v="325" actId="20577"/>
        <pc:sldMkLst>
          <pc:docMk/>
          <pc:sldMk cId="3168012079" sldId="377"/>
        </pc:sldMkLst>
        <pc:spChg chg="mod">
          <ac:chgData name="Ruth Sofia La Fuente Pillco" userId="S::sofia.la.fuente@vub.be::038bf21e-c7ff-4b1f-bb21-a6a3f7766685" providerId="AD" clId="Web-{B2628439-275E-7821-7238-2E2CE5FDFDA4}" dt="2025-09-24T07:31:45.447" v="325" actId="20577"/>
          <ac:spMkLst>
            <pc:docMk/>
            <pc:sldMk cId="3168012079" sldId="377"/>
            <ac:spMk id="2" creationId="{62941BC9-442C-A8A5-CB72-C57B11BDF3F5}"/>
          </ac:spMkLst>
        </pc:spChg>
      </pc:sldChg>
      <pc:sldChg chg="addSp delSp modSp">
        <pc:chgData name="Ruth Sofia La Fuente Pillco" userId="S::sofia.la.fuente@vub.be::038bf21e-c7ff-4b1f-bb21-a6a3f7766685" providerId="AD" clId="Web-{B2628439-275E-7821-7238-2E2CE5FDFDA4}" dt="2025-09-24T07:31:27.666" v="317" actId="20577"/>
        <pc:sldMkLst>
          <pc:docMk/>
          <pc:sldMk cId="1896132016" sldId="378"/>
        </pc:sldMkLst>
        <pc:spChg chg="mod">
          <ac:chgData name="Ruth Sofia La Fuente Pillco" userId="S::sofia.la.fuente@vub.be::038bf21e-c7ff-4b1f-bb21-a6a3f7766685" providerId="AD" clId="Web-{B2628439-275E-7821-7238-2E2CE5FDFDA4}" dt="2025-09-24T07:31:27.666" v="317" actId="20577"/>
          <ac:spMkLst>
            <pc:docMk/>
            <pc:sldMk cId="1896132016" sldId="378"/>
            <ac:spMk id="2" creationId="{4D11A80A-AFB5-F93D-7549-430987C6B3B4}"/>
          </ac:spMkLst>
        </pc:spChg>
        <pc:spChg chg="mod">
          <ac:chgData name="Ruth Sofia La Fuente Pillco" userId="S::sofia.la.fuente@vub.be::038bf21e-c7ff-4b1f-bb21-a6a3f7766685" providerId="AD" clId="Web-{B2628439-275E-7821-7238-2E2CE5FDFDA4}" dt="2025-09-24T07:22:22.671" v="81" actId="20577"/>
          <ac:spMkLst>
            <pc:docMk/>
            <pc:sldMk cId="1896132016" sldId="378"/>
            <ac:spMk id="3" creationId="{3D358734-88A6-42F5-5781-37ABD343F2B2}"/>
          </ac:spMkLst>
        </pc:spChg>
        <pc:spChg chg="mod">
          <ac:chgData name="Ruth Sofia La Fuente Pillco" userId="S::sofia.la.fuente@vub.be::038bf21e-c7ff-4b1f-bb21-a6a3f7766685" providerId="AD" clId="Web-{B2628439-275E-7821-7238-2E2CE5FDFDA4}" dt="2025-09-24T07:21:36.700" v="35" actId="1076"/>
          <ac:spMkLst>
            <pc:docMk/>
            <pc:sldMk cId="1896132016" sldId="378"/>
            <ac:spMk id="40" creationId="{27E35964-663E-5435-CB5B-C68DD052F997}"/>
          </ac:spMkLst>
        </pc:spChg>
        <pc:picChg chg="del">
          <ac:chgData name="Ruth Sofia La Fuente Pillco" userId="S::sofia.la.fuente@vub.be::038bf21e-c7ff-4b1f-bb21-a6a3f7766685" providerId="AD" clId="Web-{B2628439-275E-7821-7238-2E2CE5FDFDA4}" dt="2025-09-24T07:20:14.696" v="9"/>
          <ac:picMkLst>
            <pc:docMk/>
            <pc:sldMk cId="1896132016" sldId="378"/>
            <ac:picMk id="5" creationId="{9DAD676A-24CC-2550-DF41-35DD8BC7DA31}"/>
          </ac:picMkLst>
        </pc:picChg>
        <pc:picChg chg="add mod">
          <ac:chgData name="Ruth Sofia La Fuente Pillco" userId="S::sofia.la.fuente@vub.be::038bf21e-c7ff-4b1f-bb21-a6a3f7766685" providerId="AD" clId="Web-{B2628439-275E-7821-7238-2E2CE5FDFDA4}" dt="2025-09-24T07:22:02.279" v="39" actId="1076"/>
          <ac:picMkLst>
            <pc:docMk/>
            <pc:sldMk cId="1896132016" sldId="378"/>
            <ac:picMk id="6" creationId="{6E2FA42E-BEEB-B99B-E70B-2294A971B576}"/>
          </ac:picMkLst>
        </pc:picChg>
      </pc:sldChg>
      <pc:sldChg chg="modSp ord">
        <pc:chgData name="Ruth Sofia La Fuente Pillco" userId="S::sofia.la.fuente@vub.be::038bf21e-c7ff-4b1f-bb21-a6a3f7766685" providerId="AD" clId="Web-{B2628439-275E-7821-7238-2E2CE5FDFDA4}" dt="2025-09-24T07:31:36.197" v="321" actId="20577"/>
        <pc:sldMkLst>
          <pc:docMk/>
          <pc:sldMk cId="4132404634" sldId="379"/>
        </pc:sldMkLst>
        <pc:spChg chg="mod">
          <ac:chgData name="Ruth Sofia La Fuente Pillco" userId="S::sofia.la.fuente@vub.be::038bf21e-c7ff-4b1f-bb21-a6a3f7766685" providerId="AD" clId="Web-{B2628439-275E-7821-7238-2E2CE5FDFDA4}" dt="2025-09-24T07:31:36.197" v="321" actId="20577"/>
          <ac:spMkLst>
            <pc:docMk/>
            <pc:sldMk cId="4132404634" sldId="379"/>
            <ac:spMk id="2" creationId="{1EB9AADB-07EF-0ED6-EB44-D76DCBF1E941}"/>
          </ac:spMkLst>
        </pc:spChg>
      </pc:sldChg>
      <pc:sldChg chg="addSp delSp modSp">
        <pc:chgData name="Ruth Sofia La Fuente Pillco" userId="S::sofia.la.fuente@vub.be::038bf21e-c7ff-4b1f-bb21-a6a3f7766685" providerId="AD" clId="Web-{B2628439-275E-7821-7238-2E2CE5FDFDA4}" dt="2025-09-24T07:31:20.666" v="301" actId="20577"/>
        <pc:sldMkLst>
          <pc:docMk/>
          <pc:sldMk cId="2438380541" sldId="380"/>
        </pc:sldMkLst>
        <pc:spChg chg="mod">
          <ac:chgData name="Ruth Sofia La Fuente Pillco" userId="S::sofia.la.fuente@vub.be::038bf21e-c7ff-4b1f-bb21-a6a3f7766685" providerId="AD" clId="Web-{B2628439-275E-7821-7238-2E2CE5FDFDA4}" dt="2025-09-24T07:31:20.666" v="301" actId="20577"/>
          <ac:spMkLst>
            <pc:docMk/>
            <pc:sldMk cId="2438380541" sldId="380"/>
            <ac:spMk id="2" creationId="{A86B6B2A-B3A1-35A7-E3BC-EE43DC3FEC21}"/>
          </ac:spMkLst>
        </pc:spChg>
        <pc:spChg chg="mod">
          <ac:chgData name="Ruth Sofia La Fuente Pillco" userId="S::sofia.la.fuente@vub.be::038bf21e-c7ff-4b1f-bb21-a6a3f7766685" providerId="AD" clId="Web-{B2628439-275E-7821-7238-2E2CE5FDFDA4}" dt="2025-09-24T07:21:10.371" v="33" actId="20577"/>
          <ac:spMkLst>
            <pc:docMk/>
            <pc:sldMk cId="2438380541" sldId="380"/>
            <ac:spMk id="3" creationId="{7A195152-64F3-54E3-C4D0-111D7CC0FDD9}"/>
          </ac:spMkLst>
        </pc:spChg>
        <pc:picChg chg="del">
          <ac:chgData name="Ruth Sofia La Fuente Pillco" userId="S::sofia.la.fuente@vub.be::038bf21e-c7ff-4b1f-bb21-a6a3f7766685" providerId="AD" clId="Web-{B2628439-275E-7821-7238-2E2CE5FDFDA4}" dt="2025-09-24T07:20:19.025" v="10"/>
          <ac:picMkLst>
            <pc:docMk/>
            <pc:sldMk cId="2438380541" sldId="380"/>
            <ac:picMk id="5" creationId="{44F257EE-CD58-91E2-838B-74750D167858}"/>
          </ac:picMkLst>
        </pc:picChg>
        <pc:picChg chg="add mod">
          <ac:chgData name="Ruth Sofia La Fuente Pillco" userId="S::sofia.la.fuente@vub.be::038bf21e-c7ff-4b1f-bb21-a6a3f7766685" providerId="AD" clId="Web-{B2628439-275E-7821-7238-2E2CE5FDFDA4}" dt="2025-09-24T07:20:57.886" v="12" actId="1076"/>
          <ac:picMkLst>
            <pc:docMk/>
            <pc:sldMk cId="2438380541" sldId="380"/>
            <ac:picMk id="6" creationId="{16380221-D187-36AF-774E-D1565EA3D6DA}"/>
          </ac:picMkLst>
        </pc:picChg>
      </pc:sldChg>
      <pc:sldChg chg="add del replId">
        <pc:chgData name="Ruth Sofia La Fuente Pillco" userId="S::sofia.la.fuente@vub.be::038bf21e-c7ff-4b1f-bb21-a6a3f7766685" providerId="AD" clId="Web-{B2628439-275E-7821-7238-2E2CE5FDFDA4}" dt="2025-09-24T07:21:42.732" v="37"/>
        <pc:sldMkLst>
          <pc:docMk/>
          <pc:sldMk cId="2402247270" sldId="381"/>
        </pc:sldMkLst>
      </pc:sldChg>
      <pc:sldChg chg="addSp delSp modSp add replId">
        <pc:chgData name="Ruth Sofia La Fuente Pillco" userId="S::sofia.la.fuente@vub.be::038bf21e-c7ff-4b1f-bb21-a6a3f7766685" providerId="AD" clId="Web-{B2628439-275E-7821-7238-2E2CE5FDFDA4}" dt="2025-09-24T07:23:49.033" v="109" actId="20577"/>
        <pc:sldMkLst>
          <pc:docMk/>
          <pc:sldMk cId="3280010732" sldId="381"/>
        </pc:sldMkLst>
        <pc:spChg chg="mod">
          <ac:chgData name="Ruth Sofia La Fuente Pillco" userId="S::sofia.la.fuente@vub.be::038bf21e-c7ff-4b1f-bb21-a6a3f7766685" providerId="AD" clId="Web-{B2628439-275E-7821-7238-2E2CE5FDFDA4}" dt="2025-09-24T07:23:06.532" v="91" actId="20577"/>
          <ac:spMkLst>
            <pc:docMk/>
            <pc:sldMk cId="3280010732" sldId="381"/>
            <ac:spMk id="2" creationId="{E63BF252-E3E6-5848-8DD1-D5453954514C}"/>
          </ac:spMkLst>
        </pc:spChg>
        <pc:spChg chg="mod">
          <ac:chgData name="Ruth Sofia La Fuente Pillco" userId="S::sofia.la.fuente@vub.be::038bf21e-c7ff-4b1f-bb21-a6a3f7766685" providerId="AD" clId="Web-{B2628439-275E-7821-7238-2E2CE5FDFDA4}" dt="2025-09-24T07:23:49.033" v="109" actId="20577"/>
          <ac:spMkLst>
            <pc:docMk/>
            <pc:sldMk cId="3280010732" sldId="381"/>
            <ac:spMk id="3" creationId="{49AD0CD4-7702-30E7-48F2-1EAC6E39E28C}"/>
          </ac:spMkLst>
        </pc:spChg>
        <pc:picChg chg="add mod">
          <ac:chgData name="Ruth Sofia La Fuente Pillco" userId="S::sofia.la.fuente@vub.be::038bf21e-c7ff-4b1f-bb21-a6a3f7766685" providerId="AD" clId="Web-{B2628439-275E-7821-7238-2E2CE5FDFDA4}" dt="2025-09-24T07:23:38.517" v="94" actId="1076"/>
          <ac:picMkLst>
            <pc:docMk/>
            <pc:sldMk cId="3280010732" sldId="381"/>
            <ac:picMk id="5" creationId="{D53AB55A-C726-6F42-B011-8383A7ABDB7D}"/>
          </ac:picMkLst>
        </pc:picChg>
        <pc:picChg chg="del">
          <ac:chgData name="Ruth Sofia La Fuente Pillco" userId="S::sofia.la.fuente@vub.be::038bf21e-c7ff-4b1f-bb21-a6a3f7766685" providerId="AD" clId="Web-{B2628439-275E-7821-7238-2E2CE5FDFDA4}" dt="2025-09-24T07:23:11.501" v="92"/>
          <ac:picMkLst>
            <pc:docMk/>
            <pc:sldMk cId="3280010732" sldId="381"/>
            <ac:picMk id="6" creationId="{4AA0D91B-D79E-F3D4-0313-17F05D559B6F}"/>
          </ac:picMkLst>
        </pc:picChg>
      </pc:sldChg>
      <pc:sldChg chg="addSp delSp modSp add replId">
        <pc:chgData name="Ruth Sofia La Fuente Pillco" userId="S::sofia.la.fuente@vub.be::038bf21e-c7ff-4b1f-bb21-a6a3f7766685" providerId="AD" clId="Web-{B2628439-275E-7821-7238-2E2CE5FDFDA4}" dt="2025-09-24T07:24:54.753" v="132" actId="20577"/>
        <pc:sldMkLst>
          <pc:docMk/>
          <pc:sldMk cId="3016924194" sldId="382"/>
        </pc:sldMkLst>
        <pc:spChg chg="mod">
          <ac:chgData name="Ruth Sofia La Fuente Pillco" userId="S::sofia.la.fuente@vub.be::038bf21e-c7ff-4b1f-bb21-a6a3f7766685" providerId="AD" clId="Web-{B2628439-275E-7821-7238-2E2CE5FDFDA4}" dt="2025-09-24T07:24:54.753" v="132" actId="20577"/>
          <ac:spMkLst>
            <pc:docMk/>
            <pc:sldMk cId="3016924194" sldId="382"/>
            <ac:spMk id="3" creationId="{925CA8D0-C801-BA1D-F71D-C87801799623}"/>
          </ac:spMkLst>
        </pc:spChg>
        <pc:picChg chg="del">
          <ac:chgData name="Ruth Sofia La Fuente Pillco" userId="S::sofia.la.fuente@vub.be::038bf21e-c7ff-4b1f-bb21-a6a3f7766685" providerId="AD" clId="Web-{B2628439-275E-7821-7238-2E2CE5FDFDA4}" dt="2025-09-24T07:23:54.158" v="111"/>
          <ac:picMkLst>
            <pc:docMk/>
            <pc:sldMk cId="3016924194" sldId="382"/>
            <ac:picMk id="5" creationId="{AA376611-2598-B880-F0CF-4F311169AC26}"/>
          </ac:picMkLst>
        </pc:picChg>
        <pc:picChg chg="add mod">
          <ac:chgData name="Ruth Sofia La Fuente Pillco" userId="S::sofia.la.fuente@vub.be::038bf21e-c7ff-4b1f-bb21-a6a3f7766685" providerId="AD" clId="Web-{B2628439-275E-7821-7238-2E2CE5FDFDA4}" dt="2025-09-24T07:24:51.535" v="131" actId="1076"/>
          <ac:picMkLst>
            <pc:docMk/>
            <pc:sldMk cId="3016924194" sldId="382"/>
            <ac:picMk id="6" creationId="{679000A9-43B8-80C7-7284-8430079F7155}"/>
          </ac:picMkLst>
        </pc:picChg>
      </pc:sldChg>
      <pc:sldChg chg="addSp delSp modSp add replId">
        <pc:chgData name="Ruth Sofia La Fuente Pillco" userId="S::sofia.la.fuente@vub.be::038bf21e-c7ff-4b1f-bb21-a6a3f7766685" providerId="AD" clId="Web-{B2628439-275E-7821-7238-2E2CE5FDFDA4}" dt="2025-09-24T07:25:48.630" v="176" actId="20577"/>
        <pc:sldMkLst>
          <pc:docMk/>
          <pc:sldMk cId="2211723476" sldId="383"/>
        </pc:sldMkLst>
        <pc:spChg chg="mod">
          <ac:chgData name="Ruth Sofia La Fuente Pillco" userId="S::sofia.la.fuente@vub.be::038bf21e-c7ff-4b1f-bb21-a6a3f7766685" providerId="AD" clId="Web-{B2628439-275E-7821-7238-2E2CE5FDFDA4}" dt="2025-09-24T07:25:48.630" v="176" actId="20577"/>
          <ac:spMkLst>
            <pc:docMk/>
            <pc:sldMk cId="2211723476" sldId="383"/>
            <ac:spMk id="3" creationId="{CE19C70A-8B62-00C1-C72E-3DA95F056504}"/>
          </ac:spMkLst>
        </pc:spChg>
        <pc:picChg chg="add mod">
          <ac:chgData name="Ruth Sofia La Fuente Pillco" userId="S::sofia.la.fuente@vub.be::038bf21e-c7ff-4b1f-bb21-a6a3f7766685" providerId="AD" clId="Web-{B2628439-275E-7821-7238-2E2CE5FDFDA4}" dt="2025-09-24T07:25:30.864" v="138" actId="1076"/>
          <ac:picMkLst>
            <pc:docMk/>
            <pc:sldMk cId="2211723476" sldId="383"/>
            <ac:picMk id="5" creationId="{0F3C2E6E-D073-ABE9-58ED-29DCE0EC73D6}"/>
          </ac:picMkLst>
        </pc:picChg>
        <pc:picChg chg="del">
          <ac:chgData name="Ruth Sofia La Fuente Pillco" userId="S::sofia.la.fuente@vub.be::038bf21e-c7ff-4b1f-bb21-a6a3f7766685" providerId="AD" clId="Web-{B2628439-275E-7821-7238-2E2CE5FDFDA4}" dt="2025-09-24T07:25:04.847" v="134"/>
          <ac:picMkLst>
            <pc:docMk/>
            <pc:sldMk cId="2211723476" sldId="383"/>
            <ac:picMk id="6" creationId="{3285D4FC-45B7-25F1-BBA7-AE6C77F42E5A}"/>
          </ac:picMkLst>
        </pc:picChg>
      </pc:sldChg>
      <pc:sldChg chg="addSp delSp modSp add replId">
        <pc:chgData name="Ruth Sofia La Fuente Pillco" userId="S::sofia.la.fuente@vub.be::038bf21e-c7ff-4b1f-bb21-a6a3f7766685" providerId="AD" clId="Web-{B2628439-275E-7821-7238-2E2CE5FDFDA4}" dt="2025-09-24T07:27:59.648" v="220" actId="20577"/>
        <pc:sldMkLst>
          <pc:docMk/>
          <pc:sldMk cId="3684998810" sldId="384"/>
        </pc:sldMkLst>
        <pc:spChg chg="mod">
          <ac:chgData name="Ruth Sofia La Fuente Pillco" userId="S::sofia.la.fuente@vub.be::038bf21e-c7ff-4b1f-bb21-a6a3f7766685" providerId="AD" clId="Web-{B2628439-275E-7821-7238-2E2CE5FDFDA4}" dt="2025-09-24T07:26:35.318" v="184" actId="20577"/>
          <ac:spMkLst>
            <pc:docMk/>
            <pc:sldMk cId="3684998810" sldId="384"/>
            <ac:spMk id="2" creationId="{811ED23E-ED25-8AB1-893F-CD68BA7CD22F}"/>
          </ac:spMkLst>
        </pc:spChg>
        <pc:spChg chg="mod">
          <ac:chgData name="Ruth Sofia La Fuente Pillco" userId="S::sofia.la.fuente@vub.be::038bf21e-c7ff-4b1f-bb21-a6a3f7766685" providerId="AD" clId="Web-{B2628439-275E-7821-7238-2E2CE5FDFDA4}" dt="2025-09-24T07:27:59.648" v="220" actId="20577"/>
          <ac:spMkLst>
            <pc:docMk/>
            <pc:sldMk cId="3684998810" sldId="384"/>
            <ac:spMk id="3" creationId="{C8FC6367-E704-14A8-C6CD-52EB2F6A8ED9}"/>
          </ac:spMkLst>
        </pc:spChg>
        <pc:picChg chg="del">
          <ac:chgData name="Ruth Sofia La Fuente Pillco" userId="S::sofia.la.fuente@vub.be::038bf21e-c7ff-4b1f-bb21-a6a3f7766685" providerId="AD" clId="Web-{B2628439-275E-7821-7238-2E2CE5FDFDA4}" dt="2025-09-24T07:26:24.396" v="178"/>
          <ac:picMkLst>
            <pc:docMk/>
            <pc:sldMk cId="3684998810" sldId="384"/>
            <ac:picMk id="5" creationId="{C99526CB-1C01-6C66-EF79-FF1D5CBC705E}"/>
          </ac:picMkLst>
        </pc:picChg>
        <pc:picChg chg="add mod">
          <ac:chgData name="Ruth Sofia La Fuente Pillco" userId="S::sofia.la.fuente@vub.be::038bf21e-c7ff-4b1f-bb21-a6a3f7766685" providerId="AD" clId="Web-{B2628439-275E-7821-7238-2E2CE5FDFDA4}" dt="2025-09-24T07:27:55.022" v="215" actId="1076"/>
          <ac:picMkLst>
            <pc:docMk/>
            <pc:sldMk cId="3684998810" sldId="384"/>
            <ac:picMk id="6" creationId="{1A3C6630-FD7A-6ABC-7B4B-9389EECD773F}"/>
          </ac:picMkLst>
        </pc:picChg>
      </pc:sldChg>
      <pc:sldChg chg="addSp delSp modSp add replId">
        <pc:chgData name="Ruth Sofia La Fuente Pillco" userId="S::sofia.la.fuente@vub.be::038bf21e-c7ff-4b1f-bb21-a6a3f7766685" providerId="AD" clId="Web-{B2628439-275E-7821-7238-2E2CE5FDFDA4}" dt="2025-09-24T07:30:01.196" v="261" actId="20577"/>
        <pc:sldMkLst>
          <pc:docMk/>
          <pc:sldMk cId="3026974493" sldId="385"/>
        </pc:sldMkLst>
        <pc:spChg chg="mod">
          <ac:chgData name="Ruth Sofia La Fuente Pillco" userId="S::sofia.la.fuente@vub.be::038bf21e-c7ff-4b1f-bb21-a6a3f7766685" providerId="AD" clId="Web-{B2628439-275E-7821-7238-2E2CE5FDFDA4}" dt="2025-09-24T07:30:01.196" v="261" actId="20577"/>
          <ac:spMkLst>
            <pc:docMk/>
            <pc:sldMk cId="3026974493" sldId="385"/>
            <ac:spMk id="3" creationId="{6CF116DE-DD99-ED1E-AD70-106DAA40DE35}"/>
          </ac:spMkLst>
        </pc:spChg>
        <pc:spChg chg="add del mod">
          <ac:chgData name="Ruth Sofia La Fuente Pillco" userId="S::sofia.la.fuente@vub.be::038bf21e-c7ff-4b1f-bb21-a6a3f7766685" providerId="AD" clId="Web-{B2628439-275E-7821-7238-2E2CE5FDFDA4}" dt="2025-09-24T07:28:54.773" v="225"/>
          <ac:spMkLst>
            <pc:docMk/>
            <pc:sldMk cId="3026974493" sldId="385"/>
            <ac:spMk id="5" creationId="{36CC72EE-A369-AB4A-83B9-0870A995DC1C}"/>
          </ac:spMkLst>
        </pc:spChg>
        <pc:picChg chg="del">
          <ac:chgData name="Ruth Sofia La Fuente Pillco" userId="S::sofia.la.fuente@vub.be::038bf21e-c7ff-4b1f-bb21-a6a3f7766685" providerId="AD" clId="Web-{B2628439-275E-7821-7238-2E2CE5FDFDA4}" dt="2025-09-24T07:28:06.804" v="222"/>
          <ac:picMkLst>
            <pc:docMk/>
            <pc:sldMk cId="3026974493" sldId="385"/>
            <ac:picMk id="6" creationId="{069CAB35-7156-9D85-DA7C-7C408C1FEEB1}"/>
          </ac:picMkLst>
        </pc:picChg>
        <pc:picChg chg="add mod modCrop">
          <ac:chgData name="Ruth Sofia La Fuente Pillco" userId="S::sofia.la.fuente@vub.be::038bf21e-c7ff-4b1f-bb21-a6a3f7766685" providerId="AD" clId="Web-{B2628439-275E-7821-7238-2E2CE5FDFDA4}" dt="2025-09-24T07:29:54.180" v="250" actId="14100"/>
          <ac:picMkLst>
            <pc:docMk/>
            <pc:sldMk cId="3026974493" sldId="385"/>
            <ac:picMk id="7" creationId="{069CEA23-CF89-D240-7273-5421AA03C03F}"/>
          </ac:picMkLst>
        </pc:picChg>
      </pc:sldChg>
      <pc:sldChg chg="addSp delSp modSp add replId">
        <pc:chgData name="Ruth Sofia La Fuente Pillco" userId="S::sofia.la.fuente@vub.be::038bf21e-c7ff-4b1f-bb21-a6a3f7766685" providerId="AD" clId="Web-{B2628439-275E-7821-7238-2E2CE5FDFDA4}" dt="2025-09-24T07:31:06.978" v="286" actId="1076"/>
        <pc:sldMkLst>
          <pc:docMk/>
          <pc:sldMk cId="1708946479" sldId="386"/>
        </pc:sldMkLst>
        <pc:spChg chg="mod">
          <ac:chgData name="Ruth Sofia La Fuente Pillco" userId="S::sofia.la.fuente@vub.be::038bf21e-c7ff-4b1f-bb21-a6a3f7766685" providerId="AD" clId="Web-{B2628439-275E-7821-7238-2E2CE5FDFDA4}" dt="2025-09-24T07:30:43.540" v="282" actId="20577"/>
          <ac:spMkLst>
            <pc:docMk/>
            <pc:sldMk cId="1708946479" sldId="386"/>
            <ac:spMk id="3" creationId="{D02536C5-60D9-9E67-6679-F5384B99FFDF}"/>
          </ac:spMkLst>
        </pc:spChg>
        <pc:picChg chg="add mod">
          <ac:chgData name="Ruth Sofia La Fuente Pillco" userId="S::sofia.la.fuente@vub.be::038bf21e-c7ff-4b1f-bb21-a6a3f7766685" providerId="AD" clId="Web-{B2628439-275E-7821-7238-2E2CE5FDFDA4}" dt="2025-09-24T07:31:06.978" v="286" actId="1076"/>
          <ac:picMkLst>
            <pc:docMk/>
            <pc:sldMk cId="1708946479" sldId="386"/>
            <ac:picMk id="5" creationId="{0B8DD8D1-A6BA-AD15-DF15-53182721D3B7}"/>
          </ac:picMkLst>
        </pc:picChg>
        <pc:picChg chg="del">
          <ac:chgData name="Ruth Sofia La Fuente Pillco" userId="S::sofia.la.fuente@vub.be::038bf21e-c7ff-4b1f-bb21-a6a3f7766685" providerId="AD" clId="Web-{B2628439-275E-7821-7238-2E2CE5FDFDA4}" dt="2025-09-24T07:30:26.040" v="263"/>
          <ac:picMkLst>
            <pc:docMk/>
            <pc:sldMk cId="1708946479" sldId="386"/>
            <ac:picMk id="7" creationId="{D87A5940-8B8D-BA1F-A57F-30B98031098F}"/>
          </ac:picMkLst>
        </pc:picChg>
      </pc:sldChg>
      <pc:sldChg chg="addSp delSp modSp add replId">
        <pc:chgData name="Ruth Sofia La Fuente Pillco" userId="S::sofia.la.fuente@vub.be::038bf21e-c7ff-4b1f-bb21-a6a3f7766685" providerId="AD" clId="Web-{B2628439-275E-7821-7238-2E2CE5FDFDA4}" dt="2025-09-24T07:34:56.402" v="409" actId="20577"/>
        <pc:sldMkLst>
          <pc:docMk/>
          <pc:sldMk cId="1727416513" sldId="387"/>
        </pc:sldMkLst>
        <pc:spChg chg="mod">
          <ac:chgData name="Ruth Sofia La Fuente Pillco" userId="S::sofia.la.fuente@vub.be::038bf21e-c7ff-4b1f-bb21-a6a3f7766685" providerId="AD" clId="Web-{B2628439-275E-7821-7238-2E2CE5FDFDA4}" dt="2025-09-24T07:34:56.402" v="409" actId="20577"/>
          <ac:spMkLst>
            <pc:docMk/>
            <pc:sldMk cId="1727416513" sldId="387"/>
            <ac:spMk id="2" creationId="{8E2297CD-67D0-D05C-74C6-2B56BB601093}"/>
          </ac:spMkLst>
        </pc:spChg>
        <pc:spChg chg="add del">
          <ac:chgData name="Ruth Sofia La Fuente Pillco" userId="S::sofia.la.fuente@vub.be::038bf21e-c7ff-4b1f-bb21-a6a3f7766685" providerId="AD" clId="Web-{B2628439-275E-7821-7238-2E2CE5FDFDA4}" dt="2025-09-24T07:33:38.198" v="381"/>
          <ac:spMkLst>
            <pc:docMk/>
            <pc:sldMk cId="1727416513" sldId="387"/>
            <ac:spMk id="3" creationId="{870B4908-3C70-6C5B-0282-C5C58271DA29}"/>
          </ac:spMkLst>
        </pc:spChg>
        <pc:picChg chg="del">
          <ac:chgData name="Ruth Sofia La Fuente Pillco" userId="S::sofia.la.fuente@vub.be::038bf21e-c7ff-4b1f-bb21-a6a3f7766685" providerId="AD" clId="Web-{B2628439-275E-7821-7238-2E2CE5FDFDA4}" dt="2025-09-24T07:33:25.026" v="376"/>
          <ac:picMkLst>
            <pc:docMk/>
            <pc:sldMk cId="1727416513" sldId="387"/>
            <ac:picMk id="5" creationId="{7116A527-F234-3494-3AE9-D9EFA8E05D1E}"/>
          </ac:picMkLst>
        </pc:picChg>
      </pc:sldChg>
    </pc:docChg>
  </pc:docChgLst>
  <pc:docChgLst>
    <pc:chgData name="Paul Munoz" userId="f523ce2d-69af-4177-8fdd-4b534a4a7d68" providerId="ADAL" clId="{7ADABA6B-4830-4E86-B5B9-08134200C911}"/>
    <pc:docChg chg="undo redo custSel addSld delSld modSld sldOrd modSection">
      <pc:chgData name="Paul Munoz" userId="f523ce2d-69af-4177-8fdd-4b534a4a7d68" providerId="ADAL" clId="{7ADABA6B-4830-4E86-B5B9-08134200C911}" dt="2025-09-25T09:05:00.767" v="5189" actId="47"/>
      <pc:docMkLst>
        <pc:docMk/>
      </pc:docMkLst>
      <pc:sldChg chg="addSp delSp modSp mod modNotesTx">
        <pc:chgData name="Paul Munoz" userId="f523ce2d-69af-4177-8fdd-4b534a4a7d68" providerId="ADAL" clId="{7ADABA6B-4830-4E86-B5B9-08134200C911}" dt="2025-09-23T19:36:35.815" v="4662" actId="20577"/>
        <pc:sldMkLst>
          <pc:docMk/>
          <pc:sldMk cId="2580432805" sldId="256"/>
        </pc:sldMkLst>
        <pc:spChg chg="mod">
          <ac:chgData name="Paul Munoz" userId="f523ce2d-69af-4177-8fdd-4b534a4a7d68" providerId="ADAL" clId="{7ADABA6B-4830-4E86-B5B9-08134200C911}" dt="2025-09-23T19:14:34.663" v="4425" actId="20577"/>
          <ac:spMkLst>
            <pc:docMk/>
            <pc:sldMk cId="2580432805" sldId="256"/>
            <ac:spMk id="6" creationId="{2C365915-1CD6-D8D0-2006-C233855F4573}"/>
          </ac:spMkLst>
        </pc:spChg>
        <pc:spChg chg="add mod">
          <ac:chgData name="Paul Munoz" userId="f523ce2d-69af-4177-8fdd-4b534a4a7d68" providerId="ADAL" clId="{7ADABA6B-4830-4E86-B5B9-08134200C911}" dt="2025-09-23T19:36:35.815" v="4662" actId="20577"/>
          <ac:spMkLst>
            <pc:docMk/>
            <pc:sldMk cId="2580432805" sldId="256"/>
            <ac:spMk id="20" creationId="{E8C7A574-1275-6510-4998-BC0734B0ED64}"/>
          </ac:spMkLst>
        </pc:spChg>
        <pc:spChg chg="add mod">
          <ac:chgData name="Paul Munoz" userId="f523ce2d-69af-4177-8fdd-4b534a4a7d68" providerId="ADAL" clId="{7ADABA6B-4830-4E86-B5B9-08134200C911}" dt="2025-09-09T10:36:19.907" v="268" actId="1076"/>
          <ac:spMkLst>
            <pc:docMk/>
            <pc:sldMk cId="2580432805" sldId="256"/>
            <ac:spMk id="22" creationId="{022D62ED-3912-A625-A8A2-3967E822A50A}"/>
          </ac:spMkLst>
        </pc:spChg>
        <pc:picChg chg="add mod">
          <ac:chgData name="Paul Munoz" userId="f523ce2d-69af-4177-8fdd-4b534a4a7d68" providerId="ADAL" clId="{7ADABA6B-4830-4E86-B5B9-08134200C911}" dt="2025-09-09T10:35:39.803" v="251" actId="1076"/>
          <ac:picMkLst>
            <pc:docMk/>
            <pc:sldMk cId="2580432805" sldId="256"/>
            <ac:picMk id="19" creationId="{A17CB5C1-7CBB-10AF-2854-698543D78F59}"/>
          </ac:picMkLst>
        </pc:picChg>
      </pc:sldChg>
      <pc:sldChg chg="addSp delSp modSp mod modNotesTx">
        <pc:chgData name="Paul Munoz" userId="f523ce2d-69af-4177-8fdd-4b534a4a7d68" providerId="ADAL" clId="{7ADABA6B-4830-4E86-B5B9-08134200C911}" dt="2025-09-24T05:35:37.104" v="4986" actId="1076"/>
        <pc:sldMkLst>
          <pc:docMk/>
          <pc:sldMk cId="2979101063" sldId="350"/>
        </pc:sldMkLst>
        <pc:spChg chg="mod">
          <ac:chgData name="Paul Munoz" userId="f523ce2d-69af-4177-8fdd-4b534a4a7d68" providerId="ADAL" clId="{7ADABA6B-4830-4E86-B5B9-08134200C911}" dt="2025-09-09T13:35:36.811" v="615" actId="20577"/>
          <ac:spMkLst>
            <pc:docMk/>
            <pc:sldMk cId="2979101063" sldId="350"/>
            <ac:spMk id="2" creationId="{EF6A8A19-9B07-08D5-7114-5EEF641BDB65}"/>
          </ac:spMkLst>
        </pc:spChg>
        <pc:spChg chg="add mod">
          <ac:chgData name="Paul Munoz" userId="f523ce2d-69af-4177-8fdd-4b534a4a7d68" providerId="ADAL" clId="{7ADABA6B-4830-4E86-B5B9-08134200C911}" dt="2025-09-16T13:36:09.615" v="2008" actId="122"/>
          <ac:spMkLst>
            <pc:docMk/>
            <pc:sldMk cId="2979101063" sldId="350"/>
            <ac:spMk id="3" creationId="{03209BEB-A786-A519-97BA-B6F020B617F0}"/>
          </ac:spMkLst>
        </pc:spChg>
        <pc:spChg chg="add mod">
          <ac:chgData name="Paul Munoz" userId="f523ce2d-69af-4177-8fdd-4b534a4a7d68" providerId="ADAL" clId="{7ADABA6B-4830-4E86-B5B9-08134200C911}" dt="2025-09-09T12:22:46.332" v="319"/>
          <ac:spMkLst>
            <pc:docMk/>
            <pc:sldMk cId="2979101063" sldId="350"/>
            <ac:spMk id="4" creationId="{41BE5D7B-2BFA-9EB3-9B1D-387D4AF20A57}"/>
          </ac:spMkLst>
        </pc:spChg>
        <pc:spChg chg="add del mod">
          <ac:chgData name="Paul Munoz" userId="f523ce2d-69af-4177-8fdd-4b534a4a7d68" providerId="ADAL" clId="{7ADABA6B-4830-4E86-B5B9-08134200C911}" dt="2025-09-16T13:36:11.406" v="2009" actId="122"/>
          <ac:spMkLst>
            <pc:docMk/>
            <pc:sldMk cId="2979101063" sldId="350"/>
            <ac:spMk id="11" creationId="{6F8D2B66-138E-6FFD-A063-F6C3C8505D52}"/>
          </ac:spMkLst>
        </pc:spChg>
        <pc:picChg chg="add mod">
          <ac:chgData name="Paul Munoz" userId="f523ce2d-69af-4177-8fdd-4b534a4a7d68" providerId="ADAL" clId="{7ADABA6B-4830-4E86-B5B9-08134200C911}" dt="2025-09-16T13:35:41.028" v="1998" actId="1076"/>
          <ac:picMkLst>
            <pc:docMk/>
            <pc:sldMk cId="2979101063" sldId="350"/>
            <ac:picMk id="6" creationId="{03564076-3DA5-A10C-D84B-114C1E02DA85}"/>
          </ac:picMkLst>
        </pc:picChg>
        <pc:picChg chg="add mod">
          <ac:chgData name="Paul Munoz" userId="f523ce2d-69af-4177-8fdd-4b534a4a7d68" providerId="ADAL" clId="{7ADABA6B-4830-4E86-B5B9-08134200C911}" dt="2025-09-24T05:35:37.104" v="4986" actId="1076"/>
          <ac:picMkLst>
            <pc:docMk/>
            <pc:sldMk cId="2979101063" sldId="350"/>
            <ac:picMk id="7" creationId="{84F40F7F-B69B-F938-A0CB-0489F0B7E85A}"/>
          </ac:picMkLst>
        </pc:picChg>
        <pc:picChg chg="add mod">
          <ac:chgData name="Paul Munoz" userId="f523ce2d-69af-4177-8fdd-4b534a4a7d68" providerId="ADAL" clId="{7ADABA6B-4830-4E86-B5B9-08134200C911}" dt="2025-09-16T13:35:42.563" v="1999" actId="1076"/>
          <ac:picMkLst>
            <pc:docMk/>
            <pc:sldMk cId="2979101063" sldId="350"/>
            <ac:picMk id="8" creationId="{8B5A8541-1992-B0FF-A401-1AA746F4F0A9}"/>
          </ac:picMkLst>
        </pc:picChg>
        <pc:picChg chg="add del mod">
          <ac:chgData name="Paul Munoz" userId="f523ce2d-69af-4177-8fdd-4b534a4a7d68" providerId="ADAL" clId="{7ADABA6B-4830-4E86-B5B9-08134200C911}" dt="2025-09-24T05:35:32.922" v="4984" actId="478"/>
          <ac:picMkLst>
            <pc:docMk/>
            <pc:sldMk cId="2979101063" sldId="350"/>
            <ac:picMk id="1026" creationId="{5894326B-8AF7-FA59-FF8B-46E0C03BFDB7}"/>
          </ac:picMkLst>
        </pc:picChg>
      </pc:sldChg>
      <pc:sldChg chg="addSp delSp modSp add del mod ord">
        <pc:chgData name="Paul Munoz" userId="f523ce2d-69af-4177-8fdd-4b534a4a7d68" providerId="ADAL" clId="{7ADABA6B-4830-4E86-B5B9-08134200C911}" dt="2025-09-25T09:04:53.535" v="5188" actId="47"/>
        <pc:sldMkLst>
          <pc:docMk/>
          <pc:sldMk cId="2578813830" sldId="351"/>
        </pc:sldMkLst>
      </pc:sldChg>
      <pc:sldChg chg="addSp delSp modSp add mod delAnim modAnim modNotesTx">
        <pc:chgData name="Paul Munoz" userId="f523ce2d-69af-4177-8fdd-4b534a4a7d68" providerId="ADAL" clId="{7ADABA6B-4830-4E86-B5B9-08134200C911}" dt="2025-09-24T05:49:35.212" v="5023" actId="20577"/>
        <pc:sldMkLst>
          <pc:docMk/>
          <pc:sldMk cId="3335761726" sldId="352"/>
        </pc:sldMkLst>
        <pc:spChg chg="mod">
          <ac:chgData name="Paul Munoz" userId="f523ce2d-69af-4177-8fdd-4b534a4a7d68" providerId="ADAL" clId="{7ADABA6B-4830-4E86-B5B9-08134200C911}" dt="2025-09-16T14:37:05.556" v="2178" actId="20577"/>
          <ac:spMkLst>
            <pc:docMk/>
            <pc:sldMk cId="3335761726" sldId="352"/>
            <ac:spMk id="2" creationId="{6778CFDE-99CE-27B3-4654-68C98BDD1DF4}"/>
          </ac:spMkLst>
        </pc:spChg>
        <pc:spChg chg="mod">
          <ac:chgData name="Paul Munoz" userId="f523ce2d-69af-4177-8fdd-4b534a4a7d68" providerId="ADAL" clId="{7ADABA6B-4830-4E86-B5B9-08134200C911}" dt="2025-09-24T05:49:35.212" v="5023" actId="20577"/>
          <ac:spMkLst>
            <pc:docMk/>
            <pc:sldMk cId="3335761726" sldId="352"/>
            <ac:spMk id="3" creationId="{8E904D23-69F7-473D-E134-F37D9D13B2E9}"/>
          </ac:spMkLst>
        </pc:spChg>
        <pc:spChg chg="add mod">
          <ac:chgData name="Paul Munoz" userId="f523ce2d-69af-4177-8fdd-4b534a4a7d68" providerId="ADAL" clId="{7ADABA6B-4830-4E86-B5B9-08134200C911}" dt="2025-09-09T12:22:56.054" v="323"/>
          <ac:spMkLst>
            <pc:docMk/>
            <pc:sldMk cId="3335761726" sldId="352"/>
            <ac:spMk id="4" creationId="{3422AB4F-F9B1-9000-23E4-FDF686C1AD8B}"/>
          </ac:spMkLst>
        </pc:spChg>
        <pc:spChg chg="add mod">
          <ac:chgData name="Paul Munoz" userId="f523ce2d-69af-4177-8fdd-4b534a4a7d68" providerId="ADAL" clId="{7ADABA6B-4830-4E86-B5B9-08134200C911}" dt="2025-09-17T07:56:03.385" v="2541" actId="1076"/>
          <ac:spMkLst>
            <pc:docMk/>
            <pc:sldMk cId="3335761726" sldId="352"/>
            <ac:spMk id="10" creationId="{289753F5-E896-B0F5-E81D-099A0FE63309}"/>
          </ac:spMkLst>
        </pc:spChg>
        <pc:spChg chg="add mod">
          <ac:chgData name="Paul Munoz" userId="f523ce2d-69af-4177-8fdd-4b534a4a7d68" providerId="ADAL" clId="{7ADABA6B-4830-4E86-B5B9-08134200C911}" dt="2025-09-17T07:55:57.441" v="2540" actId="1076"/>
          <ac:spMkLst>
            <pc:docMk/>
            <pc:sldMk cId="3335761726" sldId="352"/>
            <ac:spMk id="11" creationId="{682E7B42-49C9-14E1-CB0E-0830BF916FA5}"/>
          </ac:spMkLst>
        </pc:spChg>
        <pc:spChg chg="add mod">
          <ac:chgData name="Paul Munoz" userId="f523ce2d-69af-4177-8fdd-4b534a4a7d68" providerId="ADAL" clId="{7ADABA6B-4830-4E86-B5B9-08134200C911}" dt="2025-09-17T07:55:38.201" v="2538" actId="20577"/>
          <ac:spMkLst>
            <pc:docMk/>
            <pc:sldMk cId="3335761726" sldId="352"/>
            <ac:spMk id="12" creationId="{48B59F65-F83C-3E4C-906D-C4459038F9C3}"/>
          </ac:spMkLst>
        </pc:spChg>
        <pc:spChg chg="add mod">
          <ac:chgData name="Paul Munoz" userId="f523ce2d-69af-4177-8fdd-4b534a4a7d68" providerId="ADAL" clId="{7ADABA6B-4830-4E86-B5B9-08134200C911}" dt="2025-09-17T07:55:52.764" v="2539" actId="1076"/>
          <ac:spMkLst>
            <pc:docMk/>
            <pc:sldMk cId="3335761726" sldId="352"/>
            <ac:spMk id="13" creationId="{3D7BCF48-78E9-E811-6C47-5D609442C19F}"/>
          </ac:spMkLst>
        </pc:spChg>
        <pc:spChg chg="add mod">
          <ac:chgData name="Paul Munoz" userId="f523ce2d-69af-4177-8fdd-4b534a4a7d68" providerId="ADAL" clId="{7ADABA6B-4830-4E86-B5B9-08134200C911}" dt="2025-09-17T09:29:02.950" v="2804" actId="20577"/>
          <ac:spMkLst>
            <pc:docMk/>
            <pc:sldMk cId="3335761726" sldId="352"/>
            <ac:spMk id="35" creationId="{5D9978D4-6CFE-D1C0-9905-659104010184}"/>
          </ac:spMkLst>
        </pc:spChg>
        <pc:spChg chg="mod">
          <ac:chgData name="Paul Munoz" userId="f523ce2d-69af-4177-8fdd-4b534a4a7d68" providerId="ADAL" clId="{7ADABA6B-4830-4E86-B5B9-08134200C911}" dt="2025-09-17T08:53:17.985" v="2685" actId="1076"/>
          <ac:spMkLst>
            <pc:docMk/>
            <pc:sldMk cId="3335761726" sldId="352"/>
            <ac:spMk id="40" creationId="{83974CA8-F2F1-83FB-4B70-8E693EB8B1D4}"/>
          </ac:spMkLst>
        </pc:spChg>
        <pc:spChg chg="add mod">
          <ac:chgData name="Paul Munoz" userId="f523ce2d-69af-4177-8fdd-4b534a4a7d68" providerId="ADAL" clId="{7ADABA6B-4830-4E86-B5B9-08134200C911}" dt="2025-09-17T09:25:58.372" v="2802" actId="1076"/>
          <ac:spMkLst>
            <pc:docMk/>
            <pc:sldMk cId="3335761726" sldId="352"/>
            <ac:spMk id="46" creationId="{111BB70F-F6A8-C9F7-5267-A31A6B7ED378}"/>
          </ac:spMkLst>
        </pc:spChg>
        <pc:spChg chg="add mod">
          <ac:chgData name="Paul Munoz" userId="f523ce2d-69af-4177-8fdd-4b534a4a7d68" providerId="ADAL" clId="{7ADABA6B-4830-4E86-B5B9-08134200C911}" dt="2025-09-17T09:25:58.372" v="2802" actId="1076"/>
          <ac:spMkLst>
            <pc:docMk/>
            <pc:sldMk cId="3335761726" sldId="352"/>
            <ac:spMk id="48" creationId="{4D06E448-ABCE-6040-1146-C97D29F59589}"/>
          </ac:spMkLst>
        </pc:spChg>
        <pc:picChg chg="add mod">
          <ac:chgData name="Paul Munoz" userId="f523ce2d-69af-4177-8fdd-4b534a4a7d68" providerId="ADAL" clId="{7ADABA6B-4830-4E86-B5B9-08134200C911}" dt="2025-09-17T07:56:55.567" v="2545" actId="1076"/>
          <ac:picMkLst>
            <pc:docMk/>
            <pc:sldMk cId="3335761726" sldId="352"/>
            <ac:picMk id="15" creationId="{DFCF0EB8-1EAA-B82C-A4D6-ED8E17990689}"/>
          </ac:picMkLst>
        </pc:picChg>
        <pc:picChg chg="add mod">
          <ac:chgData name="Paul Munoz" userId="f523ce2d-69af-4177-8fdd-4b534a4a7d68" providerId="ADAL" clId="{7ADABA6B-4830-4E86-B5B9-08134200C911}" dt="2025-09-17T09:20:00.714" v="2775"/>
          <ac:picMkLst>
            <pc:docMk/>
            <pc:sldMk cId="3335761726" sldId="352"/>
            <ac:picMk id="44" creationId="{273723BF-FE19-30C6-FE3C-E79A2337EE4B}"/>
          </ac:picMkLst>
        </pc:picChg>
        <pc:picChg chg="add mod">
          <ac:chgData name="Paul Munoz" userId="f523ce2d-69af-4177-8fdd-4b534a4a7d68" providerId="ADAL" clId="{7ADABA6B-4830-4E86-B5B9-08134200C911}" dt="2025-09-17T09:25:31.121" v="2797" actId="1076"/>
          <ac:picMkLst>
            <pc:docMk/>
            <pc:sldMk cId="3335761726" sldId="352"/>
            <ac:picMk id="45" creationId="{D08F62A1-AD1D-C263-F0EA-FC3642E10CC5}"/>
          </ac:picMkLst>
        </pc:picChg>
        <pc:picChg chg="add mod">
          <ac:chgData name="Paul Munoz" userId="f523ce2d-69af-4177-8fdd-4b534a4a7d68" providerId="ADAL" clId="{7ADABA6B-4830-4E86-B5B9-08134200C911}" dt="2025-09-17T09:25:58.372" v="2802" actId="1076"/>
          <ac:picMkLst>
            <pc:docMk/>
            <pc:sldMk cId="3335761726" sldId="352"/>
            <ac:picMk id="47" creationId="{E8A2358D-4190-A5B1-47B2-E33CBA53A55A}"/>
          </ac:picMkLst>
        </pc:picChg>
      </pc:sldChg>
      <pc:sldChg chg="addSp delSp modSp add mod addAnim delAnim modAnim">
        <pc:chgData name="Paul Munoz" userId="f523ce2d-69af-4177-8fdd-4b534a4a7d68" providerId="ADAL" clId="{7ADABA6B-4830-4E86-B5B9-08134200C911}" dt="2025-09-24T11:19:57.363" v="5147" actId="5793"/>
        <pc:sldMkLst>
          <pc:docMk/>
          <pc:sldMk cId="4176016860" sldId="353"/>
        </pc:sldMkLst>
        <pc:spChg chg="mod">
          <ac:chgData name="Paul Munoz" userId="f523ce2d-69af-4177-8fdd-4b534a4a7d68" providerId="ADAL" clId="{7ADABA6B-4830-4E86-B5B9-08134200C911}" dt="2025-09-17T09:42:49.543" v="2845" actId="6549"/>
          <ac:spMkLst>
            <pc:docMk/>
            <pc:sldMk cId="4176016860" sldId="353"/>
            <ac:spMk id="2" creationId="{35CD95C4-8F9D-9CE0-278C-C85AC6C36288}"/>
          </ac:spMkLst>
        </pc:spChg>
        <pc:spChg chg="mod">
          <ac:chgData name="Paul Munoz" userId="f523ce2d-69af-4177-8fdd-4b534a4a7d68" providerId="ADAL" clId="{7ADABA6B-4830-4E86-B5B9-08134200C911}" dt="2025-09-24T11:19:57.363" v="5147" actId="5793"/>
          <ac:spMkLst>
            <pc:docMk/>
            <pc:sldMk cId="4176016860" sldId="353"/>
            <ac:spMk id="3" creationId="{6AFE7E58-EB32-DD8A-0610-2A3D3BC51CF3}"/>
          </ac:spMkLst>
        </pc:spChg>
        <pc:spChg chg="add mod">
          <ac:chgData name="Paul Munoz" userId="f523ce2d-69af-4177-8fdd-4b534a4a7d68" providerId="ADAL" clId="{7ADABA6B-4830-4E86-B5B9-08134200C911}" dt="2025-09-09T12:23:00.188" v="325"/>
          <ac:spMkLst>
            <pc:docMk/>
            <pc:sldMk cId="4176016860" sldId="353"/>
            <ac:spMk id="4" creationId="{5E55084C-F9D1-CCFD-8783-841F6505B9B9}"/>
          </ac:spMkLst>
        </pc:spChg>
        <pc:spChg chg="add mod">
          <ac:chgData name="Paul Munoz" userId="f523ce2d-69af-4177-8fdd-4b534a4a7d68" providerId="ADAL" clId="{7ADABA6B-4830-4E86-B5B9-08134200C911}" dt="2025-09-17T10:04:10.355" v="3243" actId="207"/>
          <ac:spMkLst>
            <pc:docMk/>
            <pc:sldMk cId="4176016860" sldId="353"/>
            <ac:spMk id="13" creationId="{6CD64738-0EA8-FF0E-2DA4-7C4B8FAB8982}"/>
          </ac:spMkLst>
        </pc:spChg>
        <pc:spChg chg="add del mod">
          <ac:chgData name="Paul Munoz" userId="f523ce2d-69af-4177-8fdd-4b534a4a7d68" providerId="ADAL" clId="{7ADABA6B-4830-4E86-B5B9-08134200C911}" dt="2025-09-23T21:48:48.690" v="4976" actId="21"/>
          <ac:spMkLst>
            <pc:docMk/>
            <pc:sldMk cId="4176016860" sldId="353"/>
            <ac:spMk id="16" creationId="{0844CAEC-299D-0705-4EBE-BCBA4C6DE9DA}"/>
          </ac:spMkLst>
        </pc:spChg>
        <pc:spChg chg="add mod">
          <ac:chgData name="Paul Munoz" userId="f523ce2d-69af-4177-8fdd-4b534a4a7d68" providerId="ADAL" clId="{7ADABA6B-4830-4E86-B5B9-08134200C911}" dt="2025-09-23T21:48:46.141" v="4971" actId="1076"/>
          <ac:spMkLst>
            <pc:docMk/>
            <pc:sldMk cId="4176016860" sldId="353"/>
            <ac:spMk id="18" creationId="{ACF3A2E1-518A-8FE1-1DC0-05D0F5B32F2D}"/>
          </ac:spMkLst>
        </pc:spChg>
        <pc:picChg chg="add mod modCrop">
          <ac:chgData name="Paul Munoz" userId="f523ce2d-69af-4177-8fdd-4b534a4a7d68" providerId="ADAL" clId="{7ADABA6B-4830-4E86-B5B9-08134200C911}" dt="2025-09-17T09:52:59.073" v="3109" actId="1076"/>
          <ac:picMkLst>
            <pc:docMk/>
            <pc:sldMk cId="4176016860" sldId="353"/>
            <ac:picMk id="7" creationId="{AEB73307-255F-A6A0-D204-55C80B59FED1}"/>
          </ac:picMkLst>
        </pc:picChg>
        <pc:picChg chg="add mod modCrop">
          <ac:chgData name="Paul Munoz" userId="f523ce2d-69af-4177-8fdd-4b534a4a7d68" providerId="ADAL" clId="{7ADABA6B-4830-4E86-B5B9-08134200C911}" dt="2025-09-17T09:53:58.631" v="3120" actId="1076"/>
          <ac:picMkLst>
            <pc:docMk/>
            <pc:sldMk cId="4176016860" sldId="353"/>
            <ac:picMk id="8" creationId="{B163BA9A-06DC-8AD1-EEF6-F8AD9C8FC6CB}"/>
          </ac:picMkLst>
        </pc:picChg>
        <pc:picChg chg="add mod">
          <ac:chgData name="Paul Munoz" userId="f523ce2d-69af-4177-8fdd-4b534a4a7d68" providerId="ADAL" clId="{7ADABA6B-4830-4E86-B5B9-08134200C911}" dt="2025-09-17T09:54:07.062" v="3123" actId="14100"/>
          <ac:picMkLst>
            <pc:docMk/>
            <pc:sldMk cId="4176016860" sldId="353"/>
            <ac:picMk id="10" creationId="{A9AEA3B3-4692-235E-E8FC-AEDAE398D3EF}"/>
          </ac:picMkLst>
        </pc:picChg>
        <pc:picChg chg="add mod">
          <ac:chgData name="Paul Munoz" userId="f523ce2d-69af-4177-8fdd-4b534a4a7d68" providerId="ADAL" clId="{7ADABA6B-4830-4E86-B5B9-08134200C911}" dt="2025-09-23T21:48:46.489" v="4972" actId="1076"/>
          <ac:picMkLst>
            <pc:docMk/>
            <pc:sldMk cId="4176016860" sldId="353"/>
            <ac:picMk id="14" creationId="{74F52885-47A5-0527-C5B8-232717C5417C}"/>
          </ac:picMkLst>
        </pc:picChg>
      </pc:sldChg>
      <pc:sldChg chg="addSp delSp modSp add mod ord">
        <pc:chgData name="Paul Munoz" userId="f523ce2d-69af-4177-8fdd-4b534a4a7d68" providerId="ADAL" clId="{7ADABA6B-4830-4E86-B5B9-08134200C911}" dt="2025-09-23T21:20:33.111" v="4938"/>
        <pc:sldMkLst>
          <pc:docMk/>
          <pc:sldMk cId="3077510098" sldId="355"/>
        </pc:sldMkLst>
        <pc:spChg chg="mod">
          <ac:chgData name="Paul Munoz" userId="f523ce2d-69af-4177-8fdd-4b534a4a7d68" providerId="ADAL" clId="{7ADABA6B-4830-4E86-B5B9-08134200C911}" dt="2025-09-17T10:25:38.129" v="3769" actId="20577"/>
          <ac:spMkLst>
            <pc:docMk/>
            <pc:sldMk cId="3077510098" sldId="355"/>
            <ac:spMk id="2" creationId="{044C38D2-BA4A-5E3C-2305-29451C1ABFDE}"/>
          </ac:spMkLst>
        </pc:spChg>
        <pc:spChg chg="mod">
          <ac:chgData name="Paul Munoz" userId="f523ce2d-69af-4177-8fdd-4b534a4a7d68" providerId="ADAL" clId="{7ADABA6B-4830-4E86-B5B9-08134200C911}" dt="2025-09-23T21:20:33.111" v="4938"/>
          <ac:spMkLst>
            <pc:docMk/>
            <pc:sldMk cId="3077510098" sldId="355"/>
            <ac:spMk id="3" creationId="{4505D3AB-8832-1A7D-7620-5B62B3DCAF40}"/>
          </ac:spMkLst>
        </pc:spChg>
        <pc:spChg chg="add mod">
          <ac:chgData name="Paul Munoz" userId="f523ce2d-69af-4177-8fdd-4b534a4a7d68" providerId="ADAL" clId="{7ADABA6B-4830-4E86-B5B9-08134200C911}" dt="2025-09-09T12:23:10.126" v="329"/>
          <ac:spMkLst>
            <pc:docMk/>
            <pc:sldMk cId="3077510098" sldId="355"/>
            <ac:spMk id="4" creationId="{841E2BF3-F159-3F8B-0CD6-9428862864E3}"/>
          </ac:spMkLst>
        </pc:spChg>
        <pc:spChg chg="add mod">
          <ac:chgData name="Paul Munoz" userId="f523ce2d-69af-4177-8fdd-4b534a4a7d68" providerId="ADAL" clId="{7ADABA6B-4830-4E86-B5B9-08134200C911}" dt="2025-09-17T10:24:57.067" v="3750" actId="1076"/>
          <ac:spMkLst>
            <pc:docMk/>
            <pc:sldMk cId="3077510098" sldId="355"/>
            <ac:spMk id="7" creationId="{EB134F4E-025D-4F35-60E2-8F7C8ACCF123}"/>
          </ac:spMkLst>
        </pc:spChg>
        <pc:spChg chg="mod">
          <ac:chgData name="Paul Munoz" userId="f523ce2d-69af-4177-8fdd-4b534a4a7d68" providerId="ADAL" clId="{7ADABA6B-4830-4E86-B5B9-08134200C911}" dt="2025-09-17T10:16:51.426" v="3460"/>
          <ac:spMkLst>
            <pc:docMk/>
            <pc:sldMk cId="3077510098" sldId="355"/>
            <ac:spMk id="40" creationId="{0C96571D-E18C-79D4-9DB5-78D201D323DC}"/>
          </ac:spMkLst>
        </pc:spChg>
        <pc:graphicFrameChg chg="add mod modGraphic">
          <ac:chgData name="Paul Munoz" userId="f523ce2d-69af-4177-8fdd-4b534a4a7d68" providerId="ADAL" clId="{7ADABA6B-4830-4E86-B5B9-08134200C911}" dt="2025-09-17T10:24:59.852" v="3751" actId="1076"/>
          <ac:graphicFrameMkLst>
            <pc:docMk/>
            <pc:sldMk cId="3077510098" sldId="355"/>
            <ac:graphicFrameMk id="5" creationId="{B90FBD9D-5A4D-BCB6-04D4-71EDE968F559}"/>
          </ac:graphicFrameMkLst>
        </pc:graphicFrameChg>
        <pc:picChg chg="add mod">
          <ac:chgData name="Paul Munoz" userId="f523ce2d-69af-4177-8fdd-4b534a4a7d68" providerId="ADAL" clId="{7ADABA6B-4830-4E86-B5B9-08134200C911}" dt="2025-09-17T10:25:17.934" v="3757" actId="1076"/>
          <ac:picMkLst>
            <pc:docMk/>
            <pc:sldMk cId="3077510098" sldId="355"/>
            <ac:picMk id="8" creationId="{753418F5-72CB-CF59-B506-7722258BE27D}"/>
          </ac:picMkLst>
        </pc:picChg>
      </pc:sldChg>
      <pc:sldChg chg="addSp delSp modSp add mod ord modNotesTx">
        <pc:chgData name="Paul Munoz" userId="f523ce2d-69af-4177-8fdd-4b534a4a7d68" providerId="ADAL" clId="{7ADABA6B-4830-4E86-B5B9-08134200C911}" dt="2025-09-23T19:37:28.818" v="4666"/>
        <pc:sldMkLst>
          <pc:docMk/>
          <pc:sldMk cId="123477270" sldId="356"/>
        </pc:sldMkLst>
        <pc:spChg chg="mod">
          <ac:chgData name="Paul Munoz" userId="f523ce2d-69af-4177-8fdd-4b534a4a7d68" providerId="ADAL" clId="{7ADABA6B-4830-4E86-B5B9-08134200C911}" dt="2025-09-23T19:37:01.853" v="4663" actId="255"/>
          <ac:spMkLst>
            <pc:docMk/>
            <pc:sldMk cId="123477270" sldId="356"/>
            <ac:spMk id="3" creationId="{A2FD1DAD-FD05-4416-1083-581559BDA091}"/>
          </ac:spMkLst>
        </pc:spChg>
        <pc:spChg chg="mod">
          <ac:chgData name="Paul Munoz" userId="f523ce2d-69af-4177-8fdd-4b534a4a7d68" providerId="ADAL" clId="{7ADABA6B-4830-4E86-B5B9-08134200C911}" dt="2025-09-09T12:22:35.432" v="317" actId="20577"/>
          <ac:spMkLst>
            <pc:docMk/>
            <pc:sldMk cId="123477270" sldId="356"/>
            <ac:spMk id="6" creationId="{C983CE2A-BCEB-EE28-10F0-44219C86BA8D}"/>
          </ac:spMkLst>
        </pc:spChg>
        <pc:spChg chg="add mod">
          <ac:chgData name="Paul Munoz" userId="f523ce2d-69af-4177-8fdd-4b534a4a7d68" providerId="ADAL" clId="{7ADABA6B-4830-4E86-B5B9-08134200C911}" dt="2025-09-09T10:45:54.827" v="315" actId="113"/>
          <ac:spMkLst>
            <pc:docMk/>
            <pc:sldMk cId="123477270" sldId="356"/>
            <ac:spMk id="8" creationId="{AACB66E3-51E1-3AC4-B4CF-FA6FF6229CD0}"/>
          </ac:spMkLst>
        </pc:spChg>
        <pc:picChg chg="add mod">
          <ac:chgData name="Paul Munoz" userId="f523ce2d-69af-4177-8fdd-4b534a4a7d68" providerId="ADAL" clId="{7ADABA6B-4830-4E86-B5B9-08134200C911}" dt="2025-09-09T12:24:23.612" v="352" actId="1076"/>
          <ac:picMkLst>
            <pc:docMk/>
            <pc:sldMk cId="123477270" sldId="356"/>
            <ac:picMk id="1026" creationId="{D4A497F5-8DF5-CC2C-C3CA-87AD3B162E29}"/>
          </ac:picMkLst>
        </pc:picChg>
        <pc:picChg chg="add del mod">
          <ac:chgData name="Paul Munoz" userId="f523ce2d-69af-4177-8fdd-4b534a4a7d68" providerId="ADAL" clId="{7ADABA6B-4830-4E86-B5B9-08134200C911}" dt="2025-09-09T10:45:08.140" v="285" actId="478"/>
          <ac:picMkLst>
            <pc:docMk/>
            <pc:sldMk cId="123477270" sldId="356"/>
            <ac:picMk id="2050" creationId="{29938043-B0C2-5542-A95B-1E8AD406D629}"/>
          </ac:picMkLst>
        </pc:picChg>
      </pc:sldChg>
      <pc:sldChg chg="addSp delSp modSp add mod modNotesTx">
        <pc:chgData name="Paul Munoz" userId="f523ce2d-69af-4177-8fdd-4b534a4a7d68" providerId="ADAL" clId="{7ADABA6B-4830-4E86-B5B9-08134200C911}" dt="2025-09-23T21:05:22.129" v="4937" actId="20577"/>
        <pc:sldMkLst>
          <pc:docMk/>
          <pc:sldMk cId="991125587" sldId="357"/>
        </pc:sldMkLst>
        <pc:spChg chg="add mod">
          <ac:chgData name="Paul Munoz" userId="f523ce2d-69af-4177-8fdd-4b534a4a7d68" providerId="ADAL" clId="{7ADABA6B-4830-4E86-B5B9-08134200C911}" dt="2025-09-09T13:30:47.556" v="585" actId="20577"/>
          <ac:spMkLst>
            <pc:docMk/>
            <pc:sldMk cId="991125587" sldId="357"/>
            <ac:spMk id="2" creationId="{C7CCA8B2-652E-21C3-36BC-BEFEFABD8487}"/>
          </ac:spMkLst>
        </pc:spChg>
        <pc:spChg chg="mod">
          <ac:chgData name="Paul Munoz" userId="f523ce2d-69af-4177-8fdd-4b534a4a7d68" providerId="ADAL" clId="{7ADABA6B-4830-4E86-B5B9-08134200C911}" dt="2025-09-23T21:05:22.129" v="4937" actId="20577"/>
          <ac:spMkLst>
            <pc:docMk/>
            <pc:sldMk cId="991125587" sldId="357"/>
            <ac:spMk id="3" creationId="{D06640E4-C244-3A9F-523F-9BA6CC17022D}"/>
          </ac:spMkLst>
        </pc:spChg>
        <pc:spChg chg="mod">
          <ac:chgData name="Paul Munoz" userId="f523ce2d-69af-4177-8fdd-4b534a4a7d68" providerId="ADAL" clId="{7ADABA6B-4830-4E86-B5B9-08134200C911}" dt="2025-09-09T12:56:57.730" v="535" actId="1076"/>
          <ac:spMkLst>
            <pc:docMk/>
            <pc:sldMk cId="991125587" sldId="357"/>
            <ac:spMk id="40" creationId="{4950E618-6BFD-0D03-ED2F-A604BF6D1350}"/>
          </ac:spMkLst>
        </pc:spChg>
        <pc:picChg chg="add del mod">
          <ac:chgData name="Paul Munoz" userId="f523ce2d-69af-4177-8fdd-4b534a4a7d68" providerId="ADAL" clId="{7ADABA6B-4830-4E86-B5B9-08134200C911}" dt="2025-09-09T13:07:21.228" v="545" actId="478"/>
          <ac:picMkLst>
            <pc:docMk/>
            <pc:sldMk cId="991125587" sldId="357"/>
            <ac:picMk id="4" creationId="{41BB5A70-E68D-C514-FC3F-E854C4C198F3}"/>
          </ac:picMkLst>
        </pc:picChg>
        <pc:picChg chg="add mod">
          <ac:chgData name="Paul Munoz" userId="f523ce2d-69af-4177-8fdd-4b534a4a7d68" providerId="ADAL" clId="{7ADABA6B-4830-4E86-B5B9-08134200C911}" dt="2025-09-17T10:39:51.712" v="3874" actId="1076"/>
          <ac:picMkLst>
            <pc:docMk/>
            <pc:sldMk cId="991125587" sldId="357"/>
            <ac:picMk id="7" creationId="{D3955BD6-57BA-6D58-718B-D4B090B9F9DA}"/>
          </ac:picMkLst>
        </pc:picChg>
        <pc:picChg chg="add mod">
          <ac:chgData name="Paul Munoz" userId="f523ce2d-69af-4177-8fdd-4b534a4a7d68" providerId="ADAL" clId="{7ADABA6B-4830-4E86-B5B9-08134200C911}" dt="2025-09-09T13:30:42.805" v="577" actId="1076"/>
          <ac:picMkLst>
            <pc:docMk/>
            <pc:sldMk cId="991125587" sldId="357"/>
            <ac:picMk id="11" creationId="{BBBCC6D1-1158-D8C0-EC2F-65F183BB803C}"/>
          </ac:picMkLst>
        </pc:picChg>
      </pc:sldChg>
      <pc:sldChg chg="addSp delSp modSp add mod">
        <pc:chgData name="Paul Munoz" userId="f523ce2d-69af-4177-8fdd-4b534a4a7d68" providerId="ADAL" clId="{7ADABA6B-4830-4E86-B5B9-08134200C911}" dt="2025-09-24T08:06:30.957" v="5080" actId="20577"/>
        <pc:sldMkLst>
          <pc:docMk/>
          <pc:sldMk cId="753481994" sldId="358"/>
        </pc:sldMkLst>
        <pc:spChg chg="mod">
          <ac:chgData name="Paul Munoz" userId="f523ce2d-69af-4177-8fdd-4b534a4a7d68" providerId="ADAL" clId="{7ADABA6B-4830-4E86-B5B9-08134200C911}" dt="2025-09-17T10:05:36.109" v="3253" actId="20577"/>
          <ac:spMkLst>
            <pc:docMk/>
            <pc:sldMk cId="753481994" sldId="358"/>
            <ac:spMk id="2" creationId="{698133A6-58BE-9054-D078-54806C608C52}"/>
          </ac:spMkLst>
        </pc:spChg>
        <pc:spChg chg="mod">
          <ac:chgData name="Paul Munoz" userId="f523ce2d-69af-4177-8fdd-4b534a4a7d68" providerId="ADAL" clId="{7ADABA6B-4830-4E86-B5B9-08134200C911}" dt="2025-09-24T08:06:30.957" v="5080" actId="20577"/>
          <ac:spMkLst>
            <pc:docMk/>
            <pc:sldMk cId="753481994" sldId="358"/>
            <ac:spMk id="3" creationId="{A23942DA-B672-8C53-2F8A-B31A81308A5D}"/>
          </ac:spMkLst>
        </pc:spChg>
        <pc:picChg chg="add mod">
          <ac:chgData name="Paul Munoz" userId="f523ce2d-69af-4177-8fdd-4b534a4a7d68" providerId="ADAL" clId="{7ADABA6B-4830-4E86-B5B9-08134200C911}" dt="2025-09-10T15:16:27.323" v="1710" actId="1076"/>
          <ac:picMkLst>
            <pc:docMk/>
            <pc:sldMk cId="753481994" sldId="358"/>
            <ac:picMk id="6" creationId="{463AB74F-46C3-2AE8-077C-C822080DC9E9}"/>
          </ac:picMkLst>
        </pc:picChg>
      </pc:sldChg>
      <pc:sldChg chg="addSp delSp modSp add mod modNotesTx">
        <pc:chgData name="Paul Munoz" userId="f523ce2d-69af-4177-8fdd-4b534a4a7d68" providerId="ADAL" clId="{7ADABA6B-4830-4E86-B5B9-08134200C911}" dt="2025-09-23T19:53:49.834" v="4844"/>
        <pc:sldMkLst>
          <pc:docMk/>
          <pc:sldMk cId="224669093" sldId="359"/>
        </pc:sldMkLst>
        <pc:spChg chg="mod">
          <ac:chgData name="Paul Munoz" userId="f523ce2d-69af-4177-8fdd-4b534a4a7d68" providerId="ADAL" clId="{7ADABA6B-4830-4E86-B5B9-08134200C911}" dt="2025-09-10T09:34:30.963" v="1066" actId="20577"/>
          <ac:spMkLst>
            <pc:docMk/>
            <pc:sldMk cId="224669093" sldId="359"/>
            <ac:spMk id="2" creationId="{CE8429E7-B8A5-C9CE-EA72-7B9CCE307793}"/>
          </ac:spMkLst>
        </pc:spChg>
        <pc:spChg chg="add mod">
          <ac:chgData name="Paul Munoz" userId="f523ce2d-69af-4177-8fdd-4b534a4a7d68" providerId="ADAL" clId="{7ADABA6B-4830-4E86-B5B9-08134200C911}" dt="2025-09-23T19:53:49.834" v="4844"/>
          <ac:spMkLst>
            <pc:docMk/>
            <pc:sldMk cId="224669093" sldId="359"/>
            <ac:spMk id="8" creationId="{1FDD560F-C024-7EDB-3131-20BA6C3E8A04}"/>
          </ac:spMkLst>
        </pc:spChg>
        <pc:picChg chg="add mod">
          <ac:chgData name="Paul Munoz" userId="f523ce2d-69af-4177-8fdd-4b534a4a7d68" providerId="ADAL" clId="{7ADABA6B-4830-4E86-B5B9-08134200C911}" dt="2025-09-16T13:18:09.302" v="1842" actId="14100"/>
          <ac:picMkLst>
            <pc:docMk/>
            <pc:sldMk cId="224669093" sldId="359"/>
            <ac:picMk id="6" creationId="{8EB118D6-D0C3-C6E5-6880-D3CBC2C71747}"/>
          </ac:picMkLst>
        </pc:picChg>
        <pc:picChg chg="add mod">
          <ac:chgData name="Paul Munoz" userId="f523ce2d-69af-4177-8fdd-4b534a4a7d68" providerId="ADAL" clId="{7ADABA6B-4830-4E86-B5B9-08134200C911}" dt="2025-09-10T09:34:22.761" v="1050" actId="1076"/>
          <ac:picMkLst>
            <pc:docMk/>
            <pc:sldMk cId="224669093" sldId="359"/>
            <ac:picMk id="3074" creationId="{8A330C37-E827-069A-C726-467D6DF9D22A}"/>
          </ac:picMkLst>
        </pc:picChg>
      </pc:sldChg>
      <pc:sldChg chg="addSp delSp modSp add mod">
        <pc:chgData name="Paul Munoz" userId="f523ce2d-69af-4177-8fdd-4b534a4a7d68" providerId="ADAL" clId="{7ADABA6B-4830-4E86-B5B9-08134200C911}" dt="2025-09-23T19:43:16.540" v="4681" actId="478"/>
        <pc:sldMkLst>
          <pc:docMk/>
          <pc:sldMk cId="1215866978" sldId="361"/>
        </pc:sldMkLst>
        <pc:picChg chg="add">
          <ac:chgData name="Paul Munoz" userId="f523ce2d-69af-4177-8fdd-4b534a4a7d68" providerId="ADAL" clId="{7ADABA6B-4830-4E86-B5B9-08134200C911}" dt="2025-09-23T19:43:02.776" v="4680" actId="22"/>
          <ac:picMkLst>
            <pc:docMk/>
            <pc:sldMk cId="1215866978" sldId="361"/>
            <ac:picMk id="12" creationId="{E72F3B5D-7D80-F776-F035-FE4333B3F92A}"/>
          </ac:picMkLst>
        </pc:picChg>
      </pc:sldChg>
      <pc:sldChg chg="addSp delSp modSp add mod ord">
        <pc:chgData name="Paul Munoz" userId="f523ce2d-69af-4177-8fdd-4b534a4a7d68" providerId="ADAL" clId="{7ADABA6B-4830-4E86-B5B9-08134200C911}" dt="2025-09-24T08:11:50.702" v="5112" actId="1076"/>
        <pc:sldMkLst>
          <pc:docMk/>
          <pc:sldMk cId="685111460" sldId="362"/>
        </pc:sldMkLst>
        <pc:spChg chg="mod">
          <ac:chgData name="Paul Munoz" userId="f523ce2d-69af-4177-8fdd-4b534a4a7d68" providerId="ADAL" clId="{7ADABA6B-4830-4E86-B5B9-08134200C911}" dt="2025-09-17T10:26:06.549" v="3778" actId="20577"/>
          <ac:spMkLst>
            <pc:docMk/>
            <pc:sldMk cId="685111460" sldId="362"/>
            <ac:spMk id="2" creationId="{469CCB35-8484-A32E-AB32-72CB62AD33FE}"/>
          </ac:spMkLst>
        </pc:spChg>
        <pc:spChg chg="mod">
          <ac:chgData name="Paul Munoz" userId="f523ce2d-69af-4177-8fdd-4b534a4a7d68" providerId="ADAL" clId="{7ADABA6B-4830-4E86-B5B9-08134200C911}" dt="2025-09-24T08:11:50.702" v="5112" actId="1076"/>
          <ac:spMkLst>
            <pc:docMk/>
            <pc:sldMk cId="685111460" sldId="362"/>
            <ac:spMk id="3" creationId="{E3341819-800A-A441-0B09-C66A2C7C947C}"/>
          </ac:spMkLst>
        </pc:spChg>
      </pc:sldChg>
      <pc:sldChg chg="addSp modSp add mod">
        <pc:chgData name="Paul Munoz" userId="f523ce2d-69af-4177-8fdd-4b534a4a7d68" providerId="ADAL" clId="{7ADABA6B-4830-4E86-B5B9-08134200C911}" dt="2025-09-24T11:25:49.362" v="5187" actId="20577"/>
        <pc:sldMkLst>
          <pc:docMk/>
          <pc:sldMk cId="3857437793" sldId="363"/>
        </pc:sldMkLst>
        <pc:spChg chg="mod">
          <ac:chgData name="Paul Munoz" userId="f523ce2d-69af-4177-8fdd-4b534a4a7d68" providerId="ADAL" clId="{7ADABA6B-4830-4E86-B5B9-08134200C911}" dt="2025-09-24T11:25:49.362" v="5187" actId="20577"/>
          <ac:spMkLst>
            <pc:docMk/>
            <pc:sldMk cId="3857437793" sldId="363"/>
            <ac:spMk id="3" creationId="{D2293CA2-A66E-B498-A0BB-BC53032FFD6F}"/>
          </ac:spMkLst>
        </pc:spChg>
        <pc:spChg chg="mod">
          <ac:chgData name="Paul Munoz" userId="f523ce2d-69af-4177-8fdd-4b534a4a7d68" providerId="ADAL" clId="{7ADABA6B-4830-4E86-B5B9-08134200C911}" dt="2025-09-10T11:11:09.358" v="1657" actId="14100"/>
          <ac:spMkLst>
            <pc:docMk/>
            <pc:sldMk cId="3857437793" sldId="363"/>
            <ac:spMk id="40" creationId="{87C625D0-3299-9323-29BA-8F846156B606}"/>
          </ac:spMkLst>
        </pc:spChg>
        <pc:picChg chg="add mod">
          <ac:chgData name="Paul Munoz" userId="f523ce2d-69af-4177-8fdd-4b534a4a7d68" providerId="ADAL" clId="{7ADABA6B-4830-4E86-B5B9-08134200C911}" dt="2025-09-10T11:11:17.634" v="1661" actId="1076"/>
          <ac:picMkLst>
            <pc:docMk/>
            <pc:sldMk cId="3857437793" sldId="363"/>
            <ac:picMk id="6" creationId="{29CE08CE-45AD-6132-EFF6-1B9B36245E7F}"/>
          </ac:picMkLst>
        </pc:picChg>
      </pc:sldChg>
      <pc:sldChg chg="addSp delSp modSp add mod modNotesTx">
        <pc:chgData name="Paul Munoz" userId="f523ce2d-69af-4177-8fdd-4b534a4a7d68" providerId="ADAL" clId="{7ADABA6B-4830-4E86-B5B9-08134200C911}" dt="2025-09-24T05:37:46.959" v="5004" actId="207"/>
        <pc:sldMkLst>
          <pc:docMk/>
          <pc:sldMk cId="202570866" sldId="364"/>
        </pc:sldMkLst>
        <pc:spChg chg="mod">
          <ac:chgData name="Paul Munoz" userId="f523ce2d-69af-4177-8fdd-4b534a4a7d68" providerId="ADAL" clId="{7ADABA6B-4830-4E86-B5B9-08134200C911}" dt="2025-09-24T05:37:46.959" v="5004" actId="207"/>
          <ac:spMkLst>
            <pc:docMk/>
            <pc:sldMk cId="202570866" sldId="364"/>
            <ac:spMk id="3" creationId="{046FFAD6-B603-75F0-6F51-5EBD9A865A30}"/>
          </ac:spMkLst>
        </pc:spChg>
        <pc:picChg chg="add mod">
          <ac:chgData name="Paul Munoz" userId="f523ce2d-69af-4177-8fdd-4b534a4a7d68" providerId="ADAL" clId="{7ADABA6B-4830-4E86-B5B9-08134200C911}" dt="2025-09-23T19:51:44.014" v="4805" actId="1076"/>
          <ac:picMkLst>
            <pc:docMk/>
            <pc:sldMk cId="202570866" sldId="364"/>
            <ac:picMk id="6" creationId="{5FE30946-7766-1296-7AF9-2A442A94FA36}"/>
          </ac:picMkLst>
        </pc:picChg>
      </pc:sldChg>
      <pc:sldChg chg="addSp delSp modSp add mod ord">
        <pc:chgData name="Paul Munoz" userId="f523ce2d-69af-4177-8fdd-4b534a4a7d68" providerId="ADAL" clId="{7ADABA6B-4830-4E86-B5B9-08134200C911}" dt="2025-09-24T05:47:24.699" v="5010" actId="5793"/>
        <pc:sldMkLst>
          <pc:docMk/>
          <pc:sldMk cId="2673101197" sldId="365"/>
        </pc:sldMkLst>
        <pc:spChg chg="mod">
          <ac:chgData name="Paul Munoz" userId="f523ce2d-69af-4177-8fdd-4b534a4a7d68" providerId="ADAL" clId="{7ADABA6B-4830-4E86-B5B9-08134200C911}" dt="2025-09-16T15:33:40.006" v="2381" actId="2711"/>
          <ac:spMkLst>
            <pc:docMk/>
            <pc:sldMk cId="2673101197" sldId="365"/>
            <ac:spMk id="2" creationId="{7B495F23-34BC-D7E0-BF23-C016DC4CE847}"/>
          </ac:spMkLst>
        </pc:spChg>
        <pc:spChg chg="mod">
          <ac:chgData name="Paul Munoz" userId="f523ce2d-69af-4177-8fdd-4b534a4a7d68" providerId="ADAL" clId="{7ADABA6B-4830-4E86-B5B9-08134200C911}" dt="2025-09-24T05:47:24.699" v="5010" actId="5793"/>
          <ac:spMkLst>
            <pc:docMk/>
            <pc:sldMk cId="2673101197" sldId="365"/>
            <ac:spMk id="3" creationId="{64DCF066-3945-5697-6F36-596FC360A505}"/>
          </ac:spMkLst>
        </pc:spChg>
        <pc:spChg chg="mod">
          <ac:chgData name="Paul Munoz" userId="f523ce2d-69af-4177-8fdd-4b534a4a7d68" providerId="ADAL" clId="{7ADABA6B-4830-4E86-B5B9-08134200C911}" dt="2025-09-16T15:30:03.674" v="2324" actId="1076"/>
          <ac:spMkLst>
            <pc:docMk/>
            <pc:sldMk cId="2673101197" sldId="365"/>
            <ac:spMk id="40" creationId="{EB7E3D0B-6DBD-52C1-F16D-2E39D2EB7BFC}"/>
          </ac:spMkLst>
        </pc:spChg>
        <pc:picChg chg="add mod modCrop">
          <ac:chgData name="Paul Munoz" userId="f523ce2d-69af-4177-8fdd-4b534a4a7d68" providerId="ADAL" clId="{7ADABA6B-4830-4E86-B5B9-08134200C911}" dt="2025-09-16T15:31:47.919" v="2357" actId="1076"/>
          <ac:picMkLst>
            <pc:docMk/>
            <pc:sldMk cId="2673101197" sldId="365"/>
            <ac:picMk id="9" creationId="{78803F8C-F160-FF87-9A59-01A011529110}"/>
          </ac:picMkLst>
        </pc:picChg>
        <pc:picChg chg="add mod modCrop">
          <ac:chgData name="Paul Munoz" userId="f523ce2d-69af-4177-8fdd-4b534a4a7d68" providerId="ADAL" clId="{7ADABA6B-4830-4E86-B5B9-08134200C911}" dt="2025-09-16T15:31:49.541" v="2358" actId="1076"/>
          <ac:picMkLst>
            <pc:docMk/>
            <pc:sldMk cId="2673101197" sldId="365"/>
            <ac:picMk id="13" creationId="{12893266-6991-5A40-1A5F-A7B5FDD28EAC}"/>
          </ac:picMkLst>
        </pc:picChg>
        <pc:picChg chg="add mod modCrop">
          <ac:chgData name="Paul Munoz" userId="f523ce2d-69af-4177-8fdd-4b534a4a7d68" providerId="ADAL" clId="{7ADABA6B-4830-4E86-B5B9-08134200C911}" dt="2025-09-16T15:31:35.272" v="2353" actId="1076"/>
          <ac:picMkLst>
            <pc:docMk/>
            <pc:sldMk cId="2673101197" sldId="365"/>
            <ac:picMk id="15" creationId="{E2A0E0E7-C721-2A9E-37C3-19058A891660}"/>
          </ac:picMkLst>
        </pc:picChg>
        <pc:picChg chg="add mod modCrop">
          <ac:chgData name="Paul Munoz" userId="f523ce2d-69af-4177-8fdd-4b534a4a7d68" providerId="ADAL" clId="{7ADABA6B-4830-4E86-B5B9-08134200C911}" dt="2025-09-16T15:31:32.688" v="2352" actId="1076"/>
          <ac:picMkLst>
            <pc:docMk/>
            <pc:sldMk cId="2673101197" sldId="365"/>
            <ac:picMk id="17" creationId="{BE59CF02-2267-FF73-86B0-54DE382CADE5}"/>
          </ac:picMkLst>
        </pc:picChg>
        <pc:picChg chg="add mod modCrop">
          <ac:chgData name="Paul Munoz" userId="f523ce2d-69af-4177-8fdd-4b534a4a7d68" providerId="ADAL" clId="{7ADABA6B-4830-4E86-B5B9-08134200C911}" dt="2025-09-16T15:31:28.971" v="2350" actId="1076"/>
          <ac:picMkLst>
            <pc:docMk/>
            <pc:sldMk cId="2673101197" sldId="365"/>
            <ac:picMk id="19" creationId="{5309127B-F564-07F2-8C48-89D4A9A0783A}"/>
          </ac:picMkLst>
        </pc:picChg>
      </pc:sldChg>
      <pc:sldChg chg="addSp delSp modSp add mod">
        <pc:chgData name="Paul Munoz" userId="f523ce2d-69af-4177-8fdd-4b534a4a7d68" providerId="ADAL" clId="{7ADABA6B-4830-4E86-B5B9-08134200C911}" dt="2025-09-23T21:52:32.390" v="4981" actId="21"/>
        <pc:sldMkLst>
          <pc:docMk/>
          <pc:sldMk cId="1512021071" sldId="366"/>
        </pc:sldMkLst>
        <pc:spChg chg="mod">
          <ac:chgData name="Paul Munoz" userId="f523ce2d-69af-4177-8fdd-4b534a4a7d68" providerId="ADAL" clId="{7ADABA6B-4830-4E86-B5B9-08134200C911}" dt="2025-09-23T21:52:32.390" v="4981" actId="21"/>
          <ac:spMkLst>
            <pc:docMk/>
            <pc:sldMk cId="1512021071" sldId="366"/>
            <ac:spMk id="2" creationId="{1892EC77-9642-210F-FE31-61451890A024}"/>
          </ac:spMkLst>
        </pc:spChg>
        <pc:picChg chg="add mod">
          <ac:chgData name="Paul Munoz" userId="f523ce2d-69af-4177-8fdd-4b534a4a7d68" providerId="ADAL" clId="{7ADABA6B-4830-4E86-B5B9-08134200C911}" dt="2025-09-17T10:45:31.565" v="3930" actId="1076"/>
          <ac:picMkLst>
            <pc:docMk/>
            <pc:sldMk cId="1512021071" sldId="366"/>
            <ac:picMk id="7" creationId="{DA7AB9AE-962E-FA0D-1E57-0B6E4FEAD02E}"/>
          </ac:picMkLst>
        </pc:picChg>
        <pc:picChg chg="add mod">
          <ac:chgData name="Paul Munoz" userId="f523ce2d-69af-4177-8fdd-4b534a4a7d68" providerId="ADAL" clId="{7ADABA6B-4830-4E86-B5B9-08134200C911}" dt="2025-09-17T10:45:57.638" v="3934" actId="1076"/>
          <ac:picMkLst>
            <pc:docMk/>
            <pc:sldMk cId="1512021071" sldId="366"/>
            <ac:picMk id="9" creationId="{9EBEB74D-F78C-F6E0-C4AB-004921EB785C}"/>
          </ac:picMkLst>
        </pc:picChg>
        <pc:picChg chg="add mod modCrop">
          <ac:chgData name="Paul Munoz" userId="f523ce2d-69af-4177-8fdd-4b534a4a7d68" providerId="ADAL" clId="{7ADABA6B-4830-4E86-B5B9-08134200C911}" dt="2025-09-17T10:46:40.541" v="3940" actId="1076"/>
          <ac:picMkLst>
            <pc:docMk/>
            <pc:sldMk cId="1512021071" sldId="366"/>
            <ac:picMk id="11" creationId="{611ACCE5-DB1A-2B89-49EC-AB2D1D285AE5}"/>
          </ac:picMkLst>
        </pc:picChg>
        <pc:picChg chg="add mod">
          <ac:chgData name="Paul Munoz" userId="f523ce2d-69af-4177-8fdd-4b534a4a7d68" providerId="ADAL" clId="{7ADABA6B-4830-4E86-B5B9-08134200C911}" dt="2025-09-17T10:47:29.250" v="3944" actId="1076"/>
          <ac:picMkLst>
            <pc:docMk/>
            <pc:sldMk cId="1512021071" sldId="366"/>
            <ac:picMk id="13" creationId="{0F394855-A8F8-3204-2188-31B1500C4FF9}"/>
          </ac:picMkLst>
        </pc:picChg>
      </pc:sldChg>
      <pc:sldChg chg="modSp add mod">
        <pc:chgData name="Paul Munoz" userId="f523ce2d-69af-4177-8fdd-4b534a4a7d68" providerId="ADAL" clId="{7ADABA6B-4830-4E86-B5B9-08134200C911}" dt="2025-09-24T11:10:51.129" v="5144" actId="20577"/>
        <pc:sldMkLst>
          <pc:docMk/>
          <pc:sldMk cId="1109624283" sldId="367"/>
        </pc:sldMkLst>
        <pc:spChg chg="mod">
          <ac:chgData name="Paul Munoz" userId="f523ce2d-69af-4177-8fdd-4b534a4a7d68" providerId="ADAL" clId="{7ADABA6B-4830-4E86-B5B9-08134200C911}" dt="2025-09-24T11:10:51.129" v="5144" actId="20577"/>
          <ac:spMkLst>
            <pc:docMk/>
            <pc:sldMk cId="1109624283" sldId="367"/>
            <ac:spMk id="3" creationId="{53B53D1B-E4BB-A5AE-4941-500A04A26710}"/>
          </ac:spMkLst>
        </pc:spChg>
      </pc:sldChg>
      <pc:sldChg chg="addSp delSp modSp add del mod">
        <pc:chgData name="Paul Munoz" userId="f523ce2d-69af-4177-8fdd-4b534a4a7d68" providerId="ADAL" clId="{7ADABA6B-4830-4E86-B5B9-08134200C911}" dt="2025-09-25T09:04:53.535" v="5188" actId="47"/>
        <pc:sldMkLst>
          <pc:docMk/>
          <pc:sldMk cId="3308493705" sldId="368"/>
        </pc:sldMkLst>
      </pc:sldChg>
      <pc:sldChg chg="del">
        <pc:chgData name="Paul Munoz" userId="f523ce2d-69af-4177-8fdd-4b534a4a7d68" providerId="ADAL" clId="{7ADABA6B-4830-4E86-B5B9-08134200C911}" dt="2025-09-25T09:05:00.767" v="5189" actId="47"/>
        <pc:sldMkLst>
          <pc:docMk/>
          <pc:sldMk cId="1329183962" sldId="369"/>
        </pc:sldMkLst>
      </pc:sldChg>
      <pc:sldChg chg="modSp del mod">
        <pc:chgData name="Paul Munoz" userId="f523ce2d-69af-4177-8fdd-4b534a4a7d68" providerId="ADAL" clId="{7ADABA6B-4830-4E86-B5B9-08134200C911}" dt="2025-09-25T09:05:00.767" v="5189" actId="47"/>
        <pc:sldMkLst>
          <pc:docMk/>
          <pc:sldMk cId="2520554453" sldId="370"/>
        </pc:sldMkLst>
        <pc:spChg chg="mod">
          <ac:chgData name="Paul Munoz" userId="f523ce2d-69af-4177-8fdd-4b534a4a7d68" providerId="ADAL" clId="{7ADABA6B-4830-4E86-B5B9-08134200C911}" dt="2025-09-23T14:07:33.591" v="4423" actId="1076"/>
          <ac:spMkLst>
            <pc:docMk/>
            <pc:sldMk cId="2520554453" sldId="370"/>
            <ac:spMk id="9" creationId="{28B2D7A6-2767-4F68-C0BE-D38C2977B3B1}"/>
          </ac:spMkLst>
        </pc:spChg>
      </pc:sldChg>
      <pc:sldChg chg="del">
        <pc:chgData name="Paul Munoz" userId="f523ce2d-69af-4177-8fdd-4b534a4a7d68" providerId="ADAL" clId="{7ADABA6B-4830-4E86-B5B9-08134200C911}" dt="2025-09-25T09:05:00.767" v="5189" actId="47"/>
        <pc:sldMkLst>
          <pc:docMk/>
          <pc:sldMk cId="2660073561" sldId="371"/>
        </pc:sldMkLst>
      </pc:sldChg>
      <pc:sldChg chg="del">
        <pc:chgData name="Paul Munoz" userId="f523ce2d-69af-4177-8fdd-4b534a4a7d68" providerId="ADAL" clId="{7ADABA6B-4830-4E86-B5B9-08134200C911}" dt="2025-09-25T09:05:00.767" v="5189" actId="47"/>
        <pc:sldMkLst>
          <pc:docMk/>
          <pc:sldMk cId="2124319709" sldId="372"/>
        </pc:sldMkLst>
      </pc:sldChg>
      <pc:sldChg chg="modSp del mod">
        <pc:chgData name="Paul Munoz" userId="f523ce2d-69af-4177-8fdd-4b534a4a7d68" providerId="ADAL" clId="{7ADABA6B-4830-4E86-B5B9-08134200C911}" dt="2025-09-25T09:04:53.535" v="5188" actId="47"/>
        <pc:sldMkLst>
          <pc:docMk/>
          <pc:sldMk cId="1203478303" sldId="373"/>
        </pc:sldMkLst>
        <pc:graphicFrameChg chg="mod modGraphic">
          <ac:chgData name="Paul Munoz" userId="f523ce2d-69af-4177-8fdd-4b534a4a7d68" providerId="ADAL" clId="{7ADABA6B-4830-4E86-B5B9-08134200C911}" dt="2025-09-24T08:46:00.092" v="5143" actId="1076"/>
          <ac:graphicFrameMkLst>
            <pc:docMk/>
            <pc:sldMk cId="1203478303" sldId="373"/>
            <ac:graphicFrameMk id="5" creationId="{10399160-25E0-927B-815D-1E0724173236}"/>
          </ac:graphicFrameMkLst>
        </pc:graphicFrameChg>
      </pc:sldChg>
      <pc:sldChg chg="add del ord">
        <pc:chgData name="Paul Munoz" userId="f523ce2d-69af-4177-8fdd-4b534a4a7d68" providerId="ADAL" clId="{7ADABA6B-4830-4E86-B5B9-08134200C911}" dt="2025-09-25T09:05:00.767" v="5189" actId="47"/>
        <pc:sldMkLst>
          <pc:docMk/>
          <pc:sldMk cId="1360875809" sldId="374"/>
        </pc:sldMkLst>
      </pc:sldChg>
      <pc:sldChg chg="add del ord">
        <pc:chgData name="Paul Munoz" userId="f523ce2d-69af-4177-8fdd-4b534a4a7d68" providerId="ADAL" clId="{7ADABA6B-4830-4E86-B5B9-08134200C911}" dt="2025-09-25T09:04:53.535" v="5188" actId="47"/>
        <pc:sldMkLst>
          <pc:docMk/>
          <pc:sldMk cId="735830770" sldId="375"/>
        </pc:sldMkLst>
      </pc:sldChg>
      <pc:sldChg chg="del">
        <pc:chgData name="Paul Munoz" userId="f523ce2d-69af-4177-8fdd-4b534a4a7d68" providerId="ADAL" clId="{7ADABA6B-4830-4E86-B5B9-08134200C911}" dt="2025-09-25T09:05:00.767" v="5189" actId="47"/>
        <pc:sldMkLst>
          <pc:docMk/>
          <pc:sldMk cId="2839062889" sldId="376"/>
        </pc:sldMkLst>
      </pc:sldChg>
      <pc:sldChg chg="del">
        <pc:chgData name="Paul Munoz" userId="f523ce2d-69af-4177-8fdd-4b534a4a7d68" providerId="ADAL" clId="{7ADABA6B-4830-4E86-B5B9-08134200C911}" dt="2025-09-25T09:05:00.767" v="5189" actId="47"/>
        <pc:sldMkLst>
          <pc:docMk/>
          <pc:sldMk cId="3168012079" sldId="377"/>
        </pc:sldMkLst>
      </pc:sldChg>
      <pc:sldChg chg="del">
        <pc:chgData name="Paul Munoz" userId="f523ce2d-69af-4177-8fdd-4b534a4a7d68" providerId="ADAL" clId="{7ADABA6B-4830-4E86-B5B9-08134200C911}" dt="2025-09-25T09:05:00.767" v="5189" actId="47"/>
        <pc:sldMkLst>
          <pc:docMk/>
          <pc:sldMk cId="1896132016" sldId="378"/>
        </pc:sldMkLst>
      </pc:sldChg>
      <pc:sldChg chg="del">
        <pc:chgData name="Paul Munoz" userId="f523ce2d-69af-4177-8fdd-4b534a4a7d68" providerId="ADAL" clId="{7ADABA6B-4830-4E86-B5B9-08134200C911}" dt="2025-09-25T09:05:00.767" v="5189" actId="47"/>
        <pc:sldMkLst>
          <pc:docMk/>
          <pc:sldMk cId="4132404634" sldId="379"/>
        </pc:sldMkLst>
      </pc:sldChg>
      <pc:sldChg chg="del">
        <pc:chgData name="Paul Munoz" userId="f523ce2d-69af-4177-8fdd-4b534a4a7d68" providerId="ADAL" clId="{7ADABA6B-4830-4E86-B5B9-08134200C911}" dt="2025-09-25T09:05:00.767" v="5189" actId="47"/>
        <pc:sldMkLst>
          <pc:docMk/>
          <pc:sldMk cId="2438380541" sldId="380"/>
        </pc:sldMkLst>
      </pc:sldChg>
      <pc:sldChg chg="del">
        <pc:chgData name="Paul Munoz" userId="f523ce2d-69af-4177-8fdd-4b534a4a7d68" providerId="ADAL" clId="{7ADABA6B-4830-4E86-B5B9-08134200C911}" dt="2025-09-25T09:05:00.767" v="5189" actId="47"/>
        <pc:sldMkLst>
          <pc:docMk/>
          <pc:sldMk cId="3280010732" sldId="381"/>
        </pc:sldMkLst>
      </pc:sldChg>
      <pc:sldChg chg="del">
        <pc:chgData name="Paul Munoz" userId="f523ce2d-69af-4177-8fdd-4b534a4a7d68" providerId="ADAL" clId="{7ADABA6B-4830-4E86-B5B9-08134200C911}" dt="2025-09-25T09:05:00.767" v="5189" actId="47"/>
        <pc:sldMkLst>
          <pc:docMk/>
          <pc:sldMk cId="3016924194" sldId="382"/>
        </pc:sldMkLst>
      </pc:sldChg>
      <pc:sldChg chg="del">
        <pc:chgData name="Paul Munoz" userId="f523ce2d-69af-4177-8fdd-4b534a4a7d68" providerId="ADAL" clId="{7ADABA6B-4830-4E86-B5B9-08134200C911}" dt="2025-09-25T09:05:00.767" v="5189" actId="47"/>
        <pc:sldMkLst>
          <pc:docMk/>
          <pc:sldMk cId="2211723476" sldId="383"/>
        </pc:sldMkLst>
      </pc:sldChg>
      <pc:sldChg chg="del">
        <pc:chgData name="Paul Munoz" userId="f523ce2d-69af-4177-8fdd-4b534a4a7d68" providerId="ADAL" clId="{7ADABA6B-4830-4E86-B5B9-08134200C911}" dt="2025-09-25T09:05:00.767" v="5189" actId="47"/>
        <pc:sldMkLst>
          <pc:docMk/>
          <pc:sldMk cId="3684998810" sldId="384"/>
        </pc:sldMkLst>
      </pc:sldChg>
      <pc:sldChg chg="del">
        <pc:chgData name="Paul Munoz" userId="f523ce2d-69af-4177-8fdd-4b534a4a7d68" providerId="ADAL" clId="{7ADABA6B-4830-4E86-B5B9-08134200C911}" dt="2025-09-25T09:05:00.767" v="5189" actId="47"/>
        <pc:sldMkLst>
          <pc:docMk/>
          <pc:sldMk cId="3026974493" sldId="385"/>
        </pc:sldMkLst>
      </pc:sldChg>
      <pc:sldChg chg="del">
        <pc:chgData name="Paul Munoz" userId="f523ce2d-69af-4177-8fdd-4b534a4a7d68" providerId="ADAL" clId="{7ADABA6B-4830-4E86-B5B9-08134200C911}" dt="2025-09-25T09:05:00.767" v="5189" actId="47"/>
        <pc:sldMkLst>
          <pc:docMk/>
          <pc:sldMk cId="1708946479" sldId="386"/>
        </pc:sldMkLst>
      </pc:sldChg>
      <pc:sldChg chg="del">
        <pc:chgData name="Paul Munoz" userId="f523ce2d-69af-4177-8fdd-4b534a4a7d68" providerId="ADAL" clId="{7ADABA6B-4830-4E86-B5B9-08134200C911}" dt="2025-09-25T09:05:00.767" v="5189" actId="47"/>
        <pc:sldMkLst>
          <pc:docMk/>
          <pc:sldMk cId="1727416513"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itchFamily="2" charset="0"/>
              </a:defRPr>
            </a:lvl1pPr>
          </a:lstStyle>
          <a:p>
            <a:endParaRPr lang="nl-BE"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itchFamily="2" charset="0"/>
              </a:defRPr>
            </a:lvl1pPr>
          </a:lstStyle>
          <a:p>
            <a:fld id="{C8DA6D34-4E3B-4A0C-817C-D7030E788B41}" type="datetimeFigureOut">
              <a:rPr lang="nl-BE" smtClean="0"/>
              <a:pPr/>
              <a:t>25/09/2025</a:t>
            </a:fld>
            <a:endParaRPr lang="nl-BE"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itchFamily="2" charset="0"/>
              </a:defRPr>
            </a:lvl1pPr>
          </a:lstStyle>
          <a:p>
            <a:endParaRPr lang="nl-BE"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itchFamily="2" charset="0"/>
              </a:defRPr>
            </a:lvl1pPr>
          </a:lstStyle>
          <a:p>
            <a:fld id="{35F7831E-B30D-403E-8D52-928B98A1DBEE}" type="slidenum">
              <a:rPr lang="nl-BE" smtClean="0"/>
              <a:pPr/>
              <a:t>‹#›</a:t>
            </a:fld>
            <a:endParaRPr lang="nl-BE" dirty="0"/>
          </a:p>
        </p:txBody>
      </p:sp>
    </p:spTree>
    <p:extLst>
      <p:ext uri="{BB962C8B-B14F-4D97-AF65-F5344CB8AC3E}">
        <p14:creationId xmlns:p14="http://schemas.microsoft.com/office/powerpoint/2010/main" val="3357786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itchFamily="2" charset="0"/>
        <a:ea typeface="+mn-ea"/>
        <a:cs typeface="+mn-cs"/>
      </a:defRPr>
    </a:lvl1pPr>
    <a:lvl2pPr marL="457200" algn="l" defTabSz="914400" rtl="0" eaLnBrk="1" latinLnBrk="0" hangingPunct="1">
      <a:defRPr sz="1200" kern="1200">
        <a:solidFill>
          <a:schemeClr val="tx1"/>
        </a:solidFill>
        <a:latin typeface="Roboto Light" pitchFamily="2" charset="0"/>
        <a:ea typeface="+mn-ea"/>
        <a:cs typeface="+mn-cs"/>
      </a:defRPr>
    </a:lvl2pPr>
    <a:lvl3pPr marL="914400" algn="l" defTabSz="914400" rtl="0" eaLnBrk="1" latinLnBrk="0" hangingPunct="1">
      <a:defRPr sz="1200" kern="1200">
        <a:solidFill>
          <a:schemeClr val="tx1"/>
        </a:solidFill>
        <a:latin typeface="Roboto Light" pitchFamily="2" charset="0"/>
        <a:ea typeface="+mn-ea"/>
        <a:cs typeface="+mn-cs"/>
      </a:defRPr>
    </a:lvl3pPr>
    <a:lvl4pPr marL="1371600" algn="l" defTabSz="914400" rtl="0" eaLnBrk="1" latinLnBrk="0" hangingPunct="1">
      <a:defRPr sz="1200" kern="1200">
        <a:solidFill>
          <a:schemeClr val="tx1"/>
        </a:solidFill>
        <a:latin typeface="Roboto Light" pitchFamily="2" charset="0"/>
        <a:ea typeface="+mn-ea"/>
        <a:cs typeface="+mn-cs"/>
      </a:defRPr>
    </a:lvl4pPr>
    <a:lvl5pPr marL="1828800" algn="l" defTabSz="914400" rtl="0" eaLnBrk="1" latinLnBrk="0" hangingPunct="1">
      <a:defRPr sz="1200" kern="1200">
        <a:solidFill>
          <a:schemeClr val="tx1"/>
        </a:solidFill>
        <a:latin typeface="Roboto Ligh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a:t>
            </a:fld>
            <a:endParaRPr lang="nl-BE" dirty="0"/>
          </a:p>
        </p:txBody>
      </p:sp>
    </p:spTree>
    <p:extLst>
      <p:ext uri="{BB962C8B-B14F-4D97-AF65-F5344CB8AC3E}">
        <p14:creationId xmlns:p14="http://schemas.microsoft.com/office/powerpoint/2010/main" val="1513601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7F1D-E1D1-9AFD-A5F1-62865FB5E8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088F93E-46AA-17BA-5826-32E75C8414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5455C44-B2F7-D611-CC84-8ABCE7716049}"/>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F6FA8DE5-1BA8-4249-E59F-41BAE29E5656}"/>
              </a:ext>
            </a:extLst>
          </p:cNvPr>
          <p:cNvSpPr>
            <a:spLocks noGrp="1"/>
          </p:cNvSpPr>
          <p:nvPr>
            <p:ph type="sldNum" sz="quarter" idx="5"/>
          </p:nvPr>
        </p:nvSpPr>
        <p:spPr/>
        <p:txBody>
          <a:bodyPr/>
          <a:lstStyle/>
          <a:p>
            <a:fld id="{35F7831E-B30D-403E-8D52-928B98A1DBEE}" type="slidenum">
              <a:rPr lang="nl-BE" smtClean="0"/>
              <a:pPr/>
              <a:t>10</a:t>
            </a:fld>
            <a:endParaRPr lang="nl-BE" dirty="0"/>
          </a:p>
        </p:txBody>
      </p:sp>
    </p:spTree>
    <p:extLst>
      <p:ext uri="{BB962C8B-B14F-4D97-AF65-F5344CB8AC3E}">
        <p14:creationId xmlns:p14="http://schemas.microsoft.com/office/powerpoint/2010/main" val="362540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842D-0429-396E-A665-5B16A716A4C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562BFE-0F65-373A-A89D-F643B6A6F4F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076326D-1EA3-5A2F-CCCC-F99A662FA480}"/>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87A3B9AE-4025-6C6A-1C2D-E3D42E4F2EA8}"/>
              </a:ext>
            </a:extLst>
          </p:cNvPr>
          <p:cNvSpPr>
            <a:spLocks noGrp="1"/>
          </p:cNvSpPr>
          <p:nvPr>
            <p:ph type="sldNum" sz="quarter" idx="5"/>
          </p:nvPr>
        </p:nvSpPr>
        <p:spPr/>
        <p:txBody>
          <a:bodyPr/>
          <a:lstStyle/>
          <a:p>
            <a:fld id="{35F7831E-B30D-403E-8D52-928B98A1DBEE}" type="slidenum">
              <a:rPr lang="nl-BE" smtClean="0"/>
              <a:pPr/>
              <a:t>11</a:t>
            </a:fld>
            <a:endParaRPr lang="nl-BE" dirty="0"/>
          </a:p>
        </p:txBody>
      </p:sp>
    </p:spTree>
    <p:extLst>
      <p:ext uri="{BB962C8B-B14F-4D97-AF65-F5344CB8AC3E}">
        <p14:creationId xmlns:p14="http://schemas.microsoft.com/office/powerpoint/2010/main" val="129749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8679-C4C7-4D97-0DF7-3C39D3020DC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D6A6780-6A6B-9D86-8AA7-F1C294D3CCF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57E3B94-8138-6B23-AFE3-64EB5B1C2D30}"/>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A5CB1E90-EE50-38BA-17F8-127A3B7E6A9F}"/>
              </a:ext>
            </a:extLst>
          </p:cNvPr>
          <p:cNvSpPr>
            <a:spLocks noGrp="1"/>
          </p:cNvSpPr>
          <p:nvPr>
            <p:ph type="sldNum" sz="quarter" idx="5"/>
          </p:nvPr>
        </p:nvSpPr>
        <p:spPr/>
        <p:txBody>
          <a:bodyPr/>
          <a:lstStyle/>
          <a:p>
            <a:fld id="{35F7831E-B30D-403E-8D52-928B98A1DBEE}" type="slidenum">
              <a:rPr lang="nl-BE" smtClean="0"/>
              <a:pPr/>
              <a:t>12</a:t>
            </a:fld>
            <a:endParaRPr lang="nl-BE" dirty="0"/>
          </a:p>
        </p:txBody>
      </p:sp>
    </p:spTree>
    <p:extLst>
      <p:ext uri="{BB962C8B-B14F-4D97-AF65-F5344CB8AC3E}">
        <p14:creationId xmlns:p14="http://schemas.microsoft.com/office/powerpoint/2010/main" val="3961176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C52E2-87E9-0849-74B0-8D60871BA92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AE5A3B5-5299-37C2-5C68-090EA1C4068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5845753-BB6A-6D72-973B-AA5CE12E779B}"/>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7E4DCD84-8DFD-7FD3-5707-3D0BA44CC758}"/>
              </a:ext>
            </a:extLst>
          </p:cNvPr>
          <p:cNvSpPr>
            <a:spLocks noGrp="1"/>
          </p:cNvSpPr>
          <p:nvPr>
            <p:ph type="sldNum" sz="quarter" idx="5"/>
          </p:nvPr>
        </p:nvSpPr>
        <p:spPr/>
        <p:txBody>
          <a:bodyPr/>
          <a:lstStyle/>
          <a:p>
            <a:fld id="{35F7831E-B30D-403E-8D52-928B98A1DBEE}" type="slidenum">
              <a:rPr lang="nl-BE" smtClean="0"/>
              <a:pPr/>
              <a:t>13</a:t>
            </a:fld>
            <a:endParaRPr lang="nl-BE" dirty="0"/>
          </a:p>
        </p:txBody>
      </p:sp>
    </p:spTree>
    <p:extLst>
      <p:ext uri="{BB962C8B-B14F-4D97-AF65-F5344CB8AC3E}">
        <p14:creationId xmlns:p14="http://schemas.microsoft.com/office/powerpoint/2010/main" val="2497380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44410-71DD-E606-87F8-16991F7B01E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E74E77E-8A02-35B6-1DE1-6F3D5052483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CB9E448-53AD-40D9-5E7D-904ED62B88C1}"/>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1E6C2B2B-39EB-3D66-FEE9-8A17A5BE8DFF}"/>
              </a:ext>
            </a:extLst>
          </p:cNvPr>
          <p:cNvSpPr>
            <a:spLocks noGrp="1"/>
          </p:cNvSpPr>
          <p:nvPr>
            <p:ph type="sldNum" sz="quarter" idx="5"/>
          </p:nvPr>
        </p:nvSpPr>
        <p:spPr/>
        <p:txBody>
          <a:bodyPr/>
          <a:lstStyle/>
          <a:p>
            <a:fld id="{35F7831E-B30D-403E-8D52-928B98A1DBEE}" type="slidenum">
              <a:rPr lang="nl-BE" smtClean="0"/>
              <a:pPr/>
              <a:t>14</a:t>
            </a:fld>
            <a:endParaRPr lang="nl-BE" dirty="0"/>
          </a:p>
        </p:txBody>
      </p:sp>
    </p:spTree>
    <p:extLst>
      <p:ext uri="{BB962C8B-B14F-4D97-AF65-F5344CB8AC3E}">
        <p14:creationId xmlns:p14="http://schemas.microsoft.com/office/powerpoint/2010/main" val="287135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062B-F823-4FC9-62DD-08A0A58D691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76EAC0-DD25-D5FF-8296-7E3975E826A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9EC4633-1504-3EC7-5FF4-CB4B596979B5}"/>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6CB6E1EF-62CA-FE79-831D-B93CE5F2F650}"/>
              </a:ext>
            </a:extLst>
          </p:cNvPr>
          <p:cNvSpPr>
            <a:spLocks noGrp="1"/>
          </p:cNvSpPr>
          <p:nvPr>
            <p:ph type="sldNum" sz="quarter" idx="5"/>
          </p:nvPr>
        </p:nvSpPr>
        <p:spPr/>
        <p:txBody>
          <a:bodyPr/>
          <a:lstStyle/>
          <a:p>
            <a:fld id="{35F7831E-B30D-403E-8D52-928B98A1DBEE}" type="slidenum">
              <a:rPr lang="nl-BE" smtClean="0"/>
              <a:pPr/>
              <a:t>15</a:t>
            </a:fld>
            <a:endParaRPr lang="nl-BE" dirty="0"/>
          </a:p>
        </p:txBody>
      </p:sp>
    </p:spTree>
    <p:extLst>
      <p:ext uri="{BB962C8B-B14F-4D97-AF65-F5344CB8AC3E}">
        <p14:creationId xmlns:p14="http://schemas.microsoft.com/office/powerpoint/2010/main" val="279772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521F4-5599-853D-D972-AAE19D4D4C6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628563D-D110-C725-4CD0-B1606D30E20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C0080B9-24D2-06D4-4C4C-2A6B14B8C6ED}"/>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807141B4-2517-C100-0DDC-21F8AEA1CB4C}"/>
              </a:ext>
            </a:extLst>
          </p:cNvPr>
          <p:cNvSpPr>
            <a:spLocks noGrp="1"/>
          </p:cNvSpPr>
          <p:nvPr>
            <p:ph type="sldNum" sz="quarter" idx="5"/>
          </p:nvPr>
        </p:nvSpPr>
        <p:spPr/>
        <p:txBody>
          <a:bodyPr/>
          <a:lstStyle/>
          <a:p>
            <a:fld id="{35F7831E-B30D-403E-8D52-928B98A1DBEE}" type="slidenum">
              <a:rPr lang="nl-BE" smtClean="0"/>
              <a:pPr/>
              <a:t>16</a:t>
            </a:fld>
            <a:endParaRPr lang="nl-BE" dirty="0"/>
          </a:p>
        </p:txBody>
      </p:sp>
    </p:spTree>
    <p:extLst>
      <p:ext uri="{BB962C8B-B14F-4D97-AF65-F5344CB8AC3E}">
        <p14:creationId xmlns:p14="http://schemas.microsoft.com/office/powerpoint/2010/main" val="191833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6E07-C692-92CD-0665-20A86962E64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28E59C0-9488-080C-5213-3ED2DF21CC1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692F39A-B136-1D76-9478-082477520F0E}"/>
              </a:ext>
            </a:extLst>
          </p:cNvPr>
          <p:cNvSpPr>
            <a:spLocks noGrp="1"/>
          </p:cNvSpPr>
          <p:nvPr>
            <p:ph type="body" idx="1"/>
          </p:nvPr>
        </p:nvSpPr>
        <p:spPr/>
        <p:txBody>
          <a:bodyPr/>
          <a:lstStyle/>
          <a:p>
            <a:endParaRPr lang="en-GB" sz="800" dirty="0"/>
          </a:p>
        </p:txBody>
      </p:sp>
      <p:sp>
        <p:nvSpPr>
          <p:cNvPr id="4" name="Tijdelijke aanduiding voor dianummer 3">
            <a:extLst>
              <a:ext uri="{FF2B5EF4-FFF2-40B4-BE49-F238E27FC236}">
                <a16:creationId xmlns:a16="http://schemas.microsoft.com/office/drawing/2014/main" id="{3D826B01-613E-CFAF-AA17-95602B18E4B7}"/>
              </a:ext>
            </a:extLst>
          </p:cNvPr>
          <p:cNvSpPr>
            <a:spLocks noGrp="1"/>
          </p:cNvSpPr>
          <p:nvPr>
            <p:ph type="sldNum" sz="quarter" idx="5"/>
          </p:nvPr>
        </p:nvSpPr>
        <p:spPr/>
        <p:txBody>
          <a:bodyPr/>
          <a:lstStyle/>
          <a:p>
            <a:fld id="{35F7831E-B30D-403E-8D52-928B98A1DBEE}" type="slidenum">
              <a:rPr lang="nl-BE" smtClean="0"/>
              <a:pPr/>
              <a:t>2</a:t>
            </a:fld>
            <a:endParaRPr lang="nl-BE" dirty="0"/>
          </a:p>
        </p:txBody>
      </p:sp>
    </p:spTree>
    <p:extLst>
      <p:ext uri="{BB962C8B-B14F-4D97-AF65-F5344CB8AC3E}">
        <p14:creationId xmlns:p14="http://schemas.microsoft.com/office/powerpoint/2010/main" val="309449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3B3A-B954-DAED-965A-5AB2EE33D69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9A0B37-CB47-16AA-287D-0589A4AD933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934AEA-AC9B-CDA4-7E42-417B2FAC0999}"/>
              </a:ext>
            </a:extLst>
          </p:cNvPr>
          <p:cNvSpPr>
            <a:spLocks noGrp="1"/>
          </p:cNvSpPr>
          <p:nvPr>
            <p:ph type="body" idx="1"/>
          </p:nvPr>
        </p:nvSpPr>
        <p:spPr/>
        <p:txBody>
          <a:bodyPr/>
          <a:lstStyle/>
          <a:p>
            <a:endParaRPr lang="en-GB" sz="800" dirty="0"/>
          </a:p>
        </p:txBody>
      </p:sp>
      <p:sp>
        <p:nvSpPr>
          <p:cNvPr id="4" name="Tijdelijke aanduiding voor dianummer 3">
            <a:extLst>
              <a:ext uri="{FF2B5EF4-FFF2-40B4-BE49-F238E27FC236}">
                <a16:creationId xmlns:a16="http://schemas.microsoft.com/office/drawing/2014/main" id="{60A5DC74-B32F-F5D6-24D9-53F10B1CE579}"/>
              </a:ext>
            </a:extLst>
          </p:cNvPr>
          <p:cNvSpPr>
            <a:spLocks noGrp="1"/>
          </p:cNvSpPr>
          <p:nvPr>
            <p:ph type="sldNum" sz="quarter" idx="5"/>
          </p:nvPr>
        </p:nvSpPr>
        <p:spPr/>
        <p:txBody>
          <a:bodyPr/>
          <a:lstStyle/>
          <a:p>
            <a:fld id="{35F7831E-B30D-403E-8D52-928B98A1DBEE}" type="slidenum">
              <a:rPr lang="nl-BE" smtClean="0"/>
              <a:pPr/>
              <a:t>3</a:t>
            </a:fld>
            <a:endParaRPr lang="nl-BE" dirty="0"/>
          </a:p>
        </p:txBody>
      </p:sp>
    </p:spTree>
    <p:extLst>
      <p:ext uri="{BB962C8B-B14F-4D97-AF65-F5344CB8AC3E}">
        <p14:creationId xmlns:p14="http://schemas.microsoft.com/office/powerpoint/2010/main" val="30383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5DDA-8465-4722-DA1E-AF1376BAD2E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0EA2E20-705A-16DC-086A-A9EBABE23E7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B6BC556-32EE-F0E4-B52C-51C5123856AE}"/>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4A790526-F9E0-E4B0-5A72-C12FA0206FD9}"/>
              </a:ext>
            </a:extLst>
          </p:cNvPr>
          <p:cNvSpPr>
            <a:spLocks noGrp="1"/>
          </p:cNvSpPr>
          <p:nvPr>
            <p:ph type="sldNum" sz="quarter" idx="5"/>
          </p:nvPr>
        </p:nvSpPr>
        <p:spPr/>
        <p:txBody>
          <a:bodyPr/>
          <a:lstStyle/>
          <a:p>
            <a:fld id="{35F7831E-B30D-403E-8D52-928B98A1DBEE}" type="slidenum">
              <a:rPr lang="nl-BE" smtClean="0"/>
              <a:pPr/>
              <a:t>4</a:t>
            </a:fld>
            <a:endParaRPr lang="nl-BE" dirty="0"/>
          </a:p>
        </p:txBody>
      </p:sp>
    </p:spTree>
    <p:extLst>
      <p:ext uri="{BB962C8B-B14F-4D97-AF65-F5344CB8AC3E}">
        <p14:creationId xmlns:p14="http://schemas.microsoft.com/office/powerpoint/2010/main" val="230681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E8CB-EAF7-5BC1-111F-F5E167EC003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14B8CFA-0125-88C6-D6F8-05E427D166C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D4E000-BF8E-DC96-2557-F41FA6725478}"/>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1AD4CE91-354D-3B62-237D-A7C266E2AD2A}"/>
              </a:ext>
            </a:extLst>
          </p:cNvPr>
          <p:cNvSpPr>
            <a:spLocks noGrp="1"/>
          </p:cNvSpPr>
          <p:nvPr>
            <p:ph type="sldNum" sz="quarter" idx="5"/>
          </p:nvPr>
        </p:nvSpPr>
        <p:spPr/>
        <p:txBody>
          <a:bodyPr/>
          <a:lstStyle/>
          <a:p>
            <a:fld id="{35F7831E-B30D-403E-8D52-928B98A1DBEE}" type="slidenum">
              <a:rPr lang="nl-BE" smtClean="0"/>
              <a:pPr/>
              <a:t>5</a:t>
            </a:fld>
            <a:endParaRPr lang="nl-BE" dirty="0"/>
          </a:p>
        </p:txBody>
      </p:sp>
    </p:spTree>
    <p:extLst>
      <p:ext uri="{BB962C8B-B14F-4D97-AF65-F5344CB8AC3E}">
        <p14:creationId xmlns:p14="http://schemas.microsoft.com/office/powerpoint/2010/main" val="91366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1187-6E24-D048-FDFE-3553A193B4C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81CF5A-544C-22A6-A6CA-9EC284DB6D9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62A561-2D81-16DA-A223-736789C8C361}"/>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9D2FB948-0AF1-2556-8596-A682107800ED}"/>
              </a:ext>
            </a:extLst>
          </p:cNvPr>
          <p:cNvSpPr>
            <a:spLocks noGrp="1"/>
          </p:cNvSpPr>
          <p:nvPr>
            <p:ph type="sldNum" sz="quarter" idx="5"/>
          </p:nvPr>
        </p:nvSpPr>
        <p:spPr/>
        <p:txBody>
          <a:bodyPr/>
          <a:lstStyle/>
          <a:p>
            <a:fld id="{35F7831E-B30D-403E-8D52-928B98A1DBEE}" type="slidenum">
              <a:rPr lang="nl-BE" smtClean="0"/>
              <a:pPr/>
              <a:t>6</a:t>
            </a:fld>
            <a:endParaRPr lang="nl-BE" dirty="0"/>
          </a:p>
        </p:txBody>
      </p:sp>
    </p:spTree>
    <p:extLst>
      <p:ext uri="{BB962C8B-B14F-4D97-AF65-F5344CB8AC3E}">
        <p14:creationId xmlns:p14="http://schemas.microsoft.com/office/powerpoint/2010/main" val="287735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45D9C-BB26-987E-1B68-42773E4F737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7F1BAC-49D5-C2B9-AF68-F9300A9B716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24E2A23-E372-F5E2-6A77-D896A50A572E}"/>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A2317B58-13B4-A163-9C29-CD7229DF3820}"/>
              </a:ext>
            </a:extLst>
          </p:cNvPr>
          <p:cNvSpPr>
            <a:spLocks noGrp="1"/>
          </p:cNvSpPr>
          <p:nvPr>
            <p:ph type="sldNum" sz="quarter" idx="5"/>
          </p:nvPr>
        </p:nvSpPr>
        <p:spPr/>
        <p:txBody>
          <a:bodyPr/>
          <a:lstStyle/>
          <a:p>
            <a:fld id="{35F7831E-B30D-403E-8D52-928B98A1DBEE}" type="slidenum">
              <a:rPr lang="nl-BE" smtClean="0"/>
              <a:pPr/>
              <a:t>7</a:t>
            </a:fld>
            <a:endParaRPr lang="nl-BE" dirty="0"/>
          </a:p>
        </p:txBody>
      </p:sp>
    </p:spTree>
    <p:extLst>
      <p:ext uri="{BB962C8B-B14F-4D97-AF65-F5344CB8AC3E}">
        <p14:creationId xmlns:p14="http://schemas.microsoft.com/office/powerpoint/2010/main" val="409514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93364-7AE2-2E2C-19FC-C13D1BBE3E8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F6C55C3-2168-7E14-DEB3-8DF3AF0752F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5584E32-E0DF-782A-711E-9314DEAE07B3}"/>
              </a:ext>
            </a:extLst>
          </p:cNvPr>
          <p:cNvSpPr>
            <a:spLocks noGrp="1"/>
          </p:cNvSpPr>
          <p:nvPr>
            <p:ph type="body" idx="1"/>
          </p:nvPr>
        </p:nvSpPr>
        <p:spPr/>
        <p:txBody>
          <a:bodyPr/>
          <a:lstStyle/>
          <a:p>
            <a:endParaRPr lang="en-GB" sz="1000" dirty="0"/>
          </a:p>
        </p:txBody>
      </p:sp>
      <p:sp>
        <p:nvSpPr>
          <p:cNvPr id="4" name="Tijdelijke aanduiding voor dianummer 3">
            <a:extLst>
              <a:ext uri="{FF2B5EF4-FFF2-40B4-BE49-F238E27FC236}">
                <a16:creationId xmlns:a16="http://schemas.microsoft.com/office/drawing/2014/main" id="{0052E4C7-4DDA-31A4-EA44-12058E4D2F1E}"/>
              </a:ext>
            </a:extLst>
          </p:cNvPr>
          <p:cNvSpPr>
            <a:spLocks noGrp="1"/>
          </p:cNvSpPr>
          <p:nvPr>
            <p:ph type="sldNum" sz="quarter" idx="5"/>
          </p:nvPr>
        </p:nvSpPr>
        <p:spPr/>
        <p:txBody>
          <a:bodyPr/>
          <a:lstStyle/>
          <a:p>
            <a:fld id="{35F7831E-B30D-403E-8D52-928B98A1DBEE}" type="slidenum">
              <a:rPr lang="nl-BE" smtClean="0"/>
              <a:pPr/>
              <a:t>8</a:t>
            </a:fld>
            <a:endParaRPr lang="nl-BE" dirty="0"/>
          </a:p>
        </p:txBody>
      </p:sp>
    </p:spTree>
    <p:extLst>
      <p:ext uri="{BB962C8B-B14F-4D97-AF65-F5344CB8AC3E}">
        <p14:creationId xmlns:p14="http://schemas.microsoft.com/office/powerpoint/2010/main" val="1187654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80718-D58B-8FB3-0CA7-F12C5789AFF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14D378F-6C6A-8539-F484-E8495470136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D8CA1D5-2B6E-8FE1-A3AB-A6CA746E99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000" dirty="0"/>
              <a:t>No folder organisation for repos</a:t>
            </a:r>
          </a:p>
          <a:p>
            <a:endParaRPr lang="en-GB" sz="1000" dirty="0"/>
          </a:p>
        </p:txBody>
      </p:sp>
      <p:sp>
        <p:nvSpPr>
          <p:cNvPr id="4" name="Tijdelijke aanduiding voor dianummer 3">
            <a:extLst>
              <a:ext uri="{FF2B5EF4-FFF2-40B4-BE49-F238E27FC236}">
                <a16:creationId xmlns:a16="http://schemas.microsoft.com/office/drawing/2014/main" id="{0A881BB7-AE45-9E18-DC88-4F5A09589E92}"/>
              </a:ext>
            </a:extLst>
          </p:cNvPr>
          <p:cNvSpPr>
            <a:spLocks noGrp="1"/>
          </p:cNvSpPr>
          <p:nvPr>
            <p:ph type="sldNum" sz="quarter" idx="5"/>
          </p:nvPr>
        </p:nvSpPr>
        <p:spPr/>
        <p:txBody>
          <a:bodyPr/>
          <a:lstStyle/>
          <a:p>
            <a:fld id="{35F7831E-B30D-403E-8D52-928B98A1DBEE}" type="slidenum">
              <a:rPr lang="nl-BE" smtClean="0"/>
              <a:pPr/>
              <a:t>9</a:t>
            </a:fld>
            <a:endParaRPr lang="nl-BE" dirty="0"/>
          </a:p>
        </p:txBody>
      </p:sp>
    </p:spTree>
    <p:extLst>
      <p:ext uri="{BB962C8B-B14F-4D97-AF65-F5344CB8AC3E}">
        <p14:creationId xmlns:p14="http://schemas.microsoft.com/office/powerpoint/2010/main" val="749361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7" name="!!AFB_">
            <a:extLst>
              <a:ext uri="{FF2B5EF4-FFF2-40B4-BE49-F238E27FC236}">
                <a16:creationId xmlns:a16="http://schemas.microsoft.com/office/drawing/2014/main" id="{B906016F-FBC0-E0BA-88E2-1D245157808B}"/>
              </a:ext>
            </a:extLst>
          </p:cNvPr>
          <p:cNvSpPr>
            <a:spLocks noGrp="1"/>
          </p:cNvSpPr>
          <p:nvPr>
            <p:ph type="pic" sz="quarter" idx="13" hasCustomPrompt="1"/>
          </p:nvPr>
        </p:nvSpPr>
        <p:spPr>
          <a:xfrm>
            <a:off x="0" y="0"/>
            <a:ext cx="12192000" cy="4797425"/>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the icon to add an image</a:t>
            </a:r>
          </a:p>
        </p:txBody>
      </p:sp>
      <p:sp>
        <p:nvSpPr>
          <p:cNvPr id="102" name="!!VLAK_oranje">
            <a:extLst>
              <a:ext uri="{FF2B5EF4-FFF2-40B4-BE49-F238E27FC236}">
                <a16:creationId xmlns:a16="http://schemas.microsoft.com/office/drawing/2014/main" id="{5D48DAFD-B7F8-2653-06A3-9C386408E05D}"/>
              </a:ext>
            </a:extLst>
          </p:cNvPr>
          <p:cNvSpPr>
            <a:spLocks noGrp="1"/>
          </p:cNvSpPr>
          <p:nvPr>
            <p:ph type="body" sz="quarter" idx="16"/>
          </p:nvPr>
        </p:nvSpPr>
        <p:spPr>
          <a:xfrm>
            <a:off x="9684480" y="-1"/>
            <a:ext cx="2507520" cy="6129339"/>
          </a:xfrm>
          <a:custGeom>
            <a:avLst/>
            <a:gdLst>
              <a:gd name="connsiteX0" fmla="*/ 0 w 2805616"/>
              <a:gd name="connsiteY0" fmla="*/ 0 h 6858001"/>
              <a:gd name="connsiteX1" fmla="*/ 2805616 w 2805616"/>
              <a:gd name="connsiteY1" fmla="*/ 0 h 6858001"/>
              <a:gd name="connsiteX2" fmla="*/ 2805616 w 2805616"/>
              <a:gd name="connsiteY2" fmla="*/ 6858001 h 6858001"/>
              <a:gd name="connsiteX3" fmla="*/ 2788515 w 280561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805616" h="6858001">
                <a:moveTo>
                  <a:pt x="0" y="0"/>
                </a:moveTo>
                <a:lnTo>
                  <a:pt x="2805616" y="0"/>
                </a:lnTo>
                <a:lnTo>
                  <a:pt x="2805616" y="6858001"/>
                </a:lnTo>
                <a:lnTo>
                  <a:pt x="2788515" y="6858001"/>
                </a:lnTo>
                <a:close/>
              </a:path>
            </a:pathLst>
          </a:custGeom>
          <a:solidFill>
            <a:schemeClr val="accent2"/>
          </a:solidFill>
          <a:ln>
            <a:noFill/>
          </a:ln>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grpSp>
        <p:nvGrpSpPr>
          <p:cNvPr id="49" name="!!LOGO_VUB">
            <a:extLst>
              <a:ext uri="{FF2B5EF4-FFF2-40B4-BE49-F238E27FC236}">
                <a16:creationId xmlns:a16="http://schemas.microsoft.com/office/drawing/2014/main" id="{2326A1C3-1872-54F0-7C0C-2FFE6DB41D1D}"/>
              </a:ext>
            </a:extLst>
          </p:cNvPr>
          <p:cNvGrpSpPr>
            <a:grpSpLocks noChangeAspect="1"/>
          </p:cNvGrpSpPr>
          <p:nvPr userDrawn="1"/>
        </p:nvGrpSpPr>
        <p:grpSpPr>
          <a:xfrm>
            <a:off x="614505" y="5595886"/>
            <a:ext cx="2248939" cy="792761"/>
            <a:chOff x="1029807" y="1643143"/>
            <a:chExt cx="10132386" cy="3571712"/>
          </a:xfrm>
        </p:grpSpPr>
        <p:sp>
          <p:nvSpPr>
            <p:cNvPr id="50" name="Rechthoek 49">
              <a:extLst>
                <a:ext uri="{FF2B5EF4-FFF2-40B4-BE49-F238E27FC236}">
                  <a16:creationId xmlns:a16="http://schemas.microsoft.com/office/drawing/2014/main" id="{A64B4190-42C8-1959-6070-497C54CE4237}"/>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51" name="Vrije vorm: vorm 50">
              <a:extLst>
                <a:ext uri="{FF2B5EF4-FFF2-40B4-BE49-F238E27FC236}">
                  <a16:creationId xmlns:a16="http://schemas.microsoft.com/office/drawing/2014/main" id="{59A6E751-0031-5DD0-3008-1FF1D9C220FC}"/>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2" name="Vrije vorm: vorm 51">
              <a:extLst>
                <a:ext uri="{FF2B5EF4-FFF2-40B4-BE49-F238E27FC236}">
                  <a16:creationId xmlns:a16="http://schemas.microsoft.com/office/drawing/2014/main" id="{D4DD78F5-2CB7-5FFD-D2EB-0559CEB0FA5B}"/>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3" name="Vrije vorm: vorm 52">
              <a:extLst>
                <a:ext uri="{FF2B5EF4-FFF2-40B4-BE49-F238E27FC236}">
                  <a16:creationId xmlns:a16="http://schemas.microsoft.com/office/drawing/2014/main" id="{71B076C7-D1C9-956A-F510-633A22CDEE88}"/>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4" name="Vrije vorm: vorm 53">
              <a:extLst>
                <a:ext uri="{FF2B5EF4-FFF2-40B4-BE49-F238E27FC236}">
                  <a16:creationId xmlns:a16="http://schemas.microsoft.com/office/drawing/2014/main" id="{2CD42F55-B7C7-0CC2-5968-777E7FCA14B7}"/>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5" name="Vrije vorm: vorm 54">
              <a:extLst>
                <a:ext uri="{FF2B5EF4-FFF2-40B4-BE49-F238E27FC236}">
                  <a16:creationId xmlns:a16="http://schemas.microsoft.com/office/drawing/2014/main" id="{396E9321-94A0-B9FF-98BB-217385547BB4}"/>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6" name="Vrije vorm: vorm 55">
              <a:extLst>
                <a:ext uri="{FF2B5EF4-FFF2-40B4-BE49-F238E27FC236}">
                  <a16:creationId xmlns:a16="http://schemas.microsoft.com/office/drawing/2014/main" id="{FD67BAA8-5BD1-5751-0E31-15EDC3AEBC07}"/>
                </a:ext>
              </a:extLst>
            </p:cNvPr>
            <p:cNvSpPr>
              <a:spLocks noChangeAspect="1"/>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7" name="Vrije vorm: vorm 56">
              <a:extLst>
                <a:ext uri="{FF2B5EF4-FFF2-40B4-BE49-F238E27FC236}">
                  <a16:creationId xmlns:a16="http://schemas.microsoft.com/office/drawing/2014/main" id="{8333A32A-006E-F534-8F13-755E02677545}"/>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8" name="Vrije vorm: vorm 57">
              <a:extLst>
                <a:ext uri="{FF2B5EF4-FFF2-40B4-BE49-F238E27FC236}">
                  <a16:creationId xmlns:a16="http://schemas.microsoft.com/office/drawing/2014/main" id="{D0B70A95-8756-9369-30A2-3EDBF9DD0D69}"/>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9" name="Vrije vorm: vorm 58">
              <a:extLst>
                <a:ext uri="{FF2B5EF4-FFF2-40B4-BE49-F238E27FC236}">
                  <a16:creationId xmlns:a16="http://schemas.microsoft.com/office/drawing/2014/main" id="{E9F6BE4D-756F-E672-537F-6003968F1BE1}"/>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0" name="Vrije vorm: vorm 59">
              <a:extLst>
                <a:ext uri="{FF2B5EF4-FFF2-40B4-BE49-F238E27FC236}">
                  <a16:creationId xmlns:a16="http://schemas.microsoft.com/office/drawing/2014/main" id="{DBF26AD6-7834-800B-6E19-8A43BC68F53A}"/>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1" name="Vrije vorm: vorm 60">
              <a:extLst>
                <a:ext uri="{FF2B5EF4-FFF2-40B4-BE49-F238E27FC236}">
                  <a16:creationId xmlns:a16="http://schemas.microsoft.com/office/drawing/2014/main" id="{6E7EB84F-A432-CF33-2C64-70DB325F6ADA}"/>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2" name="Vrije vorm: vorm 61">
              <a:extLst>
                <a:ext uri="{FF2B5EF4-FFF2-40B4-BE49-F238E27FC236}">
                  <a16:creationId xmlns:a16="http://schemas.microsoft.com/office/drawing/2014/main" id="{A1E9B14B-CE47-184D-3291-62FD560FA525}"/>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3" name="Vrije vorm: vorm 62">
              <a:extLst>
                <a:ext uri="{FF2B5EF4-FFF2-40B4-BE49-F238E27FC236}">
                  <a16:creationId xmlns:a16="http://schemas.microsoft.com/office/drawing/2014/main" id="{1494A286-E3CB-4B90-1EFC-CBF13A953767}"/>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BBEB69DB-3D92-1686-6B15-576B22FEE818}"/>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5CAD17FC-8ED5-16D8-B1FC-49BC58D6176A}"/>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6CE5401E-E03C-BE9C-A837-3E8DE88A6EF5}"/>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FFAC2322-3449-7BD3-E266-B0348ADCC7E9}"/>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4535B761-5FD6-5036-329F-5EE0000C4247}"/>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8EFD1C60-294B-6DE2-7E5B-D9517834041B}"/>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50C086F7-A401-A121-2059-04557A74E695}"/>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9D446E2D-0F0C-71C1-C5B9-30B442CB6FD6}"/>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2" name="Vrije vorm: vorm 71">
              <a:extLst>
                <a:ext uri="{FF2B5EF4-FFF2-40B4-BE49-F238E27FC236}">
                  <a16:creationId xmlns:a16="http://schemas.microsoft.com/office/drawing/2014/main" id="{C2CF9170-8223-6054-9794-CA12C31159E9}"/>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3" name="Vrije vorm: vorm 72">
              <a:extLst>
                <a:ext uri="{FF2B5EF4-FFF2-40B4-BE49-F238E27FC236}">
                  <a16:creationId xmlns:a16="http://schemas.microsoft.com/office/drawing/2014/main" id="{86380467-56B7-81F4-01E4-E46A469EFFEB}"/>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4" name="Vrije vorm: vorm 73">
              <a:extLst>
                <a:ext uri="{FF2B5EF4-FFF2-40B4-BE49-F238E27FC236}">
                  <a16:creationId xmlns:a16="http://schemas.microsoft.com/office/drawing/2014/main" id="{29626299-F9B9-1913-498D-BCE83182362F}"/>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5" name="Vrije vorm: vorm 74">
              <a:extLst>
                <a:ext uri="{FF2B5EF4-FFF2-40B4-BE49-F238E27FC236}">
                  <a16:creationId xmlns:a16="http://schemas.microsoft.com/office/drawing/2014/main" id="{4785E03D-33D3-5C8A-368C-1EE9450D7555}"/>
                </a:ext>
              </a:extLst>
            </p:cNvPr>
            <p:cNvSpPr/>
            <p:nvPr/>
          </p:nvSpPr>
          <p:spPr>
            <a:xfrm>
              <a:off x="1365140" y="1643143"/>
              <a:ext cx="3571708"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6" name="Vrije vorm: vorm 75">
              <a:extLst>
                <a:ext uri="{FF2B5EF4-FFF2-40B4-BE49-F238E27FC236}">
                  <a16:creationId xmlns:a16="http://schemas.microsoft.com/office/drawing/2014/main" id="{1C59BF65-F7EA-4496-E71B-64EB72ED5F30}"/>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7" name="Vrije vorm: vorm 76">
              <a:extLst>
                <a:ext uri="{FF2B5EF4-FFF2-40B4-BE49-F238E27FC236}">
                  <a16:creationId xmlns:a16="http://schemas.microsoft.com/office/drawing/2014/main" id="{76907672-67AE-725D-1333-279079A22C5D}"/>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8" name="Vrije vorm: vorm 77">
              <a:extLst>
                <a:ext uri="{FF2B5EF4-FFF2-40B4-BE49-F238E27FC236}">
                  <a16:creationId xmlns:a16="http://schemas.microsoft.com/office/drawing/2014/main" id="{B68C3C7A-AEEE-B028-BC0F-D67B2F71B531}"/>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9" name="Vrije vorm: vorm 78">
              <a:extLst>
                <a:ext uri="{FF2B5EF4-FFF2-40B4-BE49-F238E27FC236}">
                  <a16:creationId xmlns:a16="http://schemas.microsoft.com/office/drawing/2014/main" id="{D3842FD8-4BA1-BF39-388A-367C20F76EB5}"/>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80" name="Vrije vorm: vorm 79">
              <a:extLst>
                <a:ext uri="{FF2B5EF4-FFF2-40B4-BE49-F238E27FC236}">
                  <a16:creationId xmlns:a16="http://schemas.microsoft.com/office/drawing/2014/main" id="{47F8612B-2972-4AC8-5A07-96AC3A1110F9}"/>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81" name="Vrije vorm: vorm 80">
              <a:extLst>
                <a:ext uri="{FF2B5EF4-FFF2-40B4-BE49-F238E27FC236}">
                  <a16:creationId xmlns:a16="http://schemas.microsoft.com/office/drawing/2014/main" id="{93E40344-3C8B-B0C6-09DB-41003590DAC7}"/>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
        <p:nvSpPr>
          <p:cNvPr id="15" name="Tijdelijke aanduiding voor titel 1">
            <a:extLst>
              <a:ext uri="{FF2B5EF4-FFF2-40B4-BE49-F238E27FC236}">
                <a16:creationId xmlns:a16="http://schemas.microsoft.com/office/drawing/2014/main" id="{899C06FA-CA30-F296-105E-D77B34AEDD97}"/>
              </a:ext>
            </a:extLst>
          </p:cNvPr>
          <p:cNvSpPr>
            <a:spLocks noGrp="1"/>
          </p:cNvSpPr>
          <p:nvPr>
            <p:ph type="title" hasCustomPrompt="1"/>
          </p:nvPr>
        </p:nvSpPr>
        <p:spPr>
          <a:xfrm>
            <a:off x="614505" y="2637711"/>
            <a:ext cx="6470507" cy="1619250"/>
          </a:xfrm>
          <a:prstGeom prst="rect">
            <a:avLst/>
          </a:prstGeom>
          <a:solidFill>
            <a:schemeClr val="accent1"/>
          </a:solidFill>
        </p:spPr>
        <p:txBody>
          <a:bodyPr vert="horz" lIns="91440" tIns="45720" rIns="91440" bIns="45720" rtlCol="0" anchor="ctr">
            <a:normAutofit/>
          </a:bodyPr>
          <a:lstStyle>
            <a:lvl1pPr>
              <a:defRPr>
                <a:solidFill>
                  <a:schemeClr val="bg1"/>
                </a:solidFill>
              </a:defRPr>
            </a:lvl1pPr>
          </a:lstStyle>
          <a:p>
            <a:r>
              <a:rPr lang="en-GB" dirty="0"/>
              <a:t>Click to </a:t>
            </a:r>
            <a:br>
              <a:rPr lang="en-GB" dirty="0"/>
            </a:br>
            <a:r>
              <a:rPr lang="en-GB" dirty="0"/>
              <a:t>edit style</a:t>
            </a:r>
          </a:p>
        </p:txBody>
      </p:sp>
      <p:sp>
        <p:nvSpPr>
          <p:cNvPr id="93" name="!!VLAK_klein oranje">
            <a:extLst>
              <a:ext uri="{FF2B5EF4-FFF2-40B4-BE49-F238E27FC236}">
                <a16:creationId xmlns:a16="http://schemas.microsoft.com/office/drawing/2014/main" id="{E280638C-E856-A996-4AF7-B352EA1AB567}"/>
              </a:ext>
            </a:extLst>
          </p:cNvPr>
          <p:cNvSpPr>
            <a:spLocks noGrp="1"/>
          </p:cNvSpPr>
          <p:nvPr>
            <p:ph type="body" sz="quarter" idx="15"/>
          </p:nvPr>
        </p:nvSpPr>
        <p:spPr>
          <a:xfrm>
            <a:off x="6427449" y="2638389"/>
            <a:ext cx="660825" cy="1620000"/>
          </a:xfrm>
          <a:custGeom>
            <a:avLst/>
            <a:gdLst>
              <a:gd name="connsiteX0" fmla="*/ 0 w 660825"/>
              <a:gd name="connsiteY0" fmla="*/ 0 h 1620000"/>
              <a:gd name="connsiteX1" fmla="*/ 660825 w 660825"/>
              <a:gd name="connsiteY1" fmla="*/ 0 h 1620000"/>
              <a:gd name="connsiteX2" fmla="*/ 658704 w 660825"/>
              <a:gd name="connsiteY2" fmla="*/ 1620000 h 1620000"/>
            </a:gdLst>
            <a:ahLst/>
            <a:cxnLst>
              <a:cxn ang="0">
                <a:pos x="connsiteX0" y="connsiteY0"/>
              </a:cxn>
              <a:cxn ang="0">
                <a:pos x="connsiteX1" y="connsiteY1"/>
              </a:cxn>
              <a:cxn ang="0">
                <a:pos x="connsiteX2" y="connsiteY2"/>
              </a:cxn>
            </a:cxnLst>
            <a:rect l="l" t="t" r="r" b="b"/>
            <a:pathLst>
              <a:path w="660825" h="1620000">
                <a:moveTo>
                  <a:pt x="0" y="0"/>
                </a:moveTo>
                <a:lnTo>
                  <a:pt x="660825" y="0"/>
                </a:lnTo>
                <a:lnTo>
                  <a:pt x="658704" y="1620000"/>
                </a:lnTo>
                <a:close/>
              </a:path>
            </a:pathLst>
          </a:custGeom>
          <a:solidFill>
            <a:schemeClr val="accent2"/>
          </a:solidFill>
        </p:spPr>
        <p:txBody>
          <a:bodyPr wrap="square">
            <a:noAutofit/>
          </a:bodyPr>
          <a:lstStyle>
            <a:lvl1pPr marL="0" indent="0">
              <a:buNone/>
              <a:defRPr sz="500">
                <a:solidFill>
                  <a:schemeClr val="bg1">
                    <a:alpha val="0"/>
                  </a:schemeClr>
                </a:solidFill>
              </a:defRPr>
            </a:lvl1pPr>
          </a:lstStyle>
          <a:p>
            <a:pPr lvl="0"/>
            <a:r>
              <a:rPr lang="en-GB" dirty="0"/>
              <a:t>Click to edit Master text styles</a:t>
            </a:r>
          </a:p>
        </p:txBody>
      </p:sp>
      <p:pic>
        <p:nvPicPr>
          <p:cNvPr id="3" name="Picture 2">
            <a:extLst>
              <a:ext uri="{FF2B5EF4-FFF2-40B4-BE49-F238E27FC236}">
                <a16:creationId xmlns:a16="http://schemas.microsoft.com/office/drawing/2014/main" id="{D1F86CBA-2AA1-9293-AB42-9E20249CCC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928"/>
          <a:stretch/>
        </p:blipFill>
        <p:spPr>
          <a:xfrm>
            <a:off x="3026165" y="5400577"/>
            <a:ext cx="3352828" cy="1180717"/>
          </a:xfrm>
          <a:prstGeom prst="rect">
            <a:avLst/>
          </a:prstGeom>
        </p:spPr>
      </p:pic>
    </p:spTree>
    <p:extLst>
      <p:ext uri="{BB962C8B-B14F-4D97-AF65-F5344CB8AC3E}">
        <p14:creationId xmlns:p14="http://schemas.microsoft.com/office/powerpoint/2010/main" val="274283339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_image 2x">
    <p:spTree>
      <p:nvGrpSpPr>
        <p:cNvPr id="1" name=""/>
        <p:cNvGrpSpPr/>
        <p:nvPr/>
      </p:nvGrpSpPr>
      <p:grpSpPr>
        <a:xfrm>
          <a:off x="0" y="0"/>
          <a:ext cx="0" cy="0"/>
          <a:chOff x="0" y="0"/>
          <a:chExt cx="0" cy="0"/>
        </a:xfrm>
      </p:grpSpPr>
      <p:sp>
        <p:nvSpPr>
          <p:cNvPr id="3" name="!!AFB_2">
            <a:extLst>
              <a:ext uri="{FF2B5EF4-FFF2-40B4-BE49-F238E27FC236}">
                <a16:creationId xmlns:a16="http://schemas.microsoft.com/office/drawing/2014/main" id="{C0A7E12E-956C-D08A-7223-B3DA10C37F59}"/>
              </a:ext>
            </a:extLst>
          </p:cNvPr>
          <p:cNvSpPr>
            <a:spLocks noGrp="1"/>
          </p:cNvSpPr>
          <p:nvPr>
            <p:ph type="pic" sz="quarter" idx="16" hasCustomPrompt="1"/>
          </p:nvPr>
        </p:nvSpPr>
        <p:spPr>
          <a:xfrm>
            <a:off x="4740276" y="2024063"/>
            <a:ext cx="6827838" cy="4103689"/>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4" name="!!AFB_1">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263526" y="2024064"/>
            <a:ext cx="4098470" cy="4103688"/>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0" name="!!VLAK_oranje tit">
            <a:extLst>
              <a:ext uri="{FF2B5EF4-FFF2-40B4-BE49-F238E27FC236}">
                <a16:creationId xmlns:a16="http://schemas.microsoft.com/office/drawing/2014/main" id="{95C195F7-9C2E-C06E-1134-A7EA987B405B}"/>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 name="Tijdelijke aanduiding voor titel 1">
            <a:extLst>
              <a:ext uri="{FF2B5EF4-FFF2-40B4-BE49-F238E27FC236}">
                <a16:creationId xmlns:a16="http://schemas.microsoft.com/office/drawing/2014/main" id="{E1BB8D37-329A-3C7F-F1B3-3C67E7D13258}"/>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4" name="!!VLAK_blauw">
            <a:extLst>
              <a:ext uri="{FF2B5EF4-FFF2-40B4-BE49-F238E27FC236}">
                <a16:creationId xmlns:a16="http://schemas.microsoft.com/office/drawing/2014/main" id="{3DBE528A-239F-91F1-FD0A-45A7CA121731}"/>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Tijdelijke aanduiding voor voettekst 4">
            <a:extLst>
              <a:ext uri="{FF2B5EF4-FFF2-40B4-BE49-F238E27FC236}">
                <a16:creationId xmlns:a16="http://schemas.microsoft.com/office/drawing/2014/main" id="{27E3BE03-4203-E5CF-23AD-17BAD4259B4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2" name="Tijdelijke aanduiding voor dianummer 5">
            <a:extLst>
              <a:ext uri="{FF2B5EF4-FFF2-40B4-BE49-F238E27FC236}">
                <a16:creationId xmlns:a16="http://schemas.microsoft.com/office/drawing/2014/main" id="{BE4FEF3D-3D9B-3431-FEB2-41C993F76FB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2" name="Picture 1" descr="A water drop with a world map&#10;&#10;Description automatically generated">
            <a:extLst>
              <a:ext uri="{FF2B5EF4-FFF2-40B4-BE49-F238E27FC236}">
                <a16:creationId xmlns:a16="http://schemas.microsoft.com/office/drawing/2014/main" id="{2045FC52-50DF-6534-1322-B010E0898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2761105492"/>
      </p:ext>
    </p:extLst>
  </p:cSld>
  <p:clrMapOvr>
    <a:masterClrMapping/>
  </p:clrMapOvr>
  <p:transition spd="med">
    <p:push dir="r"/>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_end">
    <p:spTree>
      <p:nvGrpSpPr>
        <p:cNvPr id="1" name=""/>
        <p:cNvGrpSpPr/>
        <p:nvPr/>
      </p:nvGrpSpPr>
      <p:grpSpPr>
        <a:xfrm>
          <a:off x="0" y="0"/>
          <a:ext cx="0" cy="0"/>
          <a:chOff x="0" y="0"/>
          <a:chExt cx="0" cy="0"/>
        </a:xfrm>
      </p:grpSpPr>
      <p:sp>
        <p:nvSpPr>
          <p:cNvPr id="6" name="!!VLAK_blauw">
            <a:extLst>
              <a:ext uri="{FF2B5EF4-FFF2-40B4-BE49-F238E27FC236}">
                <a16:creationId xmlns:a16="http://schemas.microsoft.com/office/drawing/2014/main" id="{CA5DF0F3-E841-943D-399B-4905B625645D}"/>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4" name="!!AFB_">
            <a:extLst>
              <a:ext uri="{FF2B5EF4-FFF2-40B4-BE49-F238E27FC236}">
                <a16:creationId xmlns:a16="http://schemas.microsoft.com/office/drawing/2014/main" id="{573A4E94-10F2-1E47-943E-CADD7E30207A}"/>
              </a:ext>
            </a:extLst>
          </p:cNvPr>
          <p:cNvSpPr>
            <a:spLocks noGrp="1" noChangeAspect="1"/>
          </p:cNvSpPr>
          <p:nvPr>
            <p:ph type="pic" sz="quarter" idx="16" hasCustomPrompt="1"/>
          </p:nvPr>
        </p:nvSpPr>
        <p:spPr>
          <a:xfrm>
            <a:off x="5886590" y="552450"/>
            <a:ext cx="5760000" cy="5540375"/>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dirty="0"/>
              <a:t>Click to add an image</a:t>
            </a:r>
          </a:p>
        </p:txBody>
      </p:sp>
      <p:sp>
        <p:nvSpPr>
          <p:cNvPr id="122" name="!!TXT_">
            <a:extLst>
              <a:ext uri="{FF2B5EF4-FFF2-40B4-BE49-F238E27FC236}">
                <a16:creationId xmlns:a16="http://schemas.microsoft.com/office/drawing/2014/main" id="{0F14185C-FD30-196D-E5FB-185FDCBEDB4A}"/>
              </a:ext>
            </a:extLst>
          </p:cNvPr>
          <p:cNvSpPr>
            <a:spLocks noGrp="1"/>
          </p:cNvSpPr>
          <p:nvPr>
            <p:ph type="body" sz="quarter" idx="17" hasCustomPrompt="1"/>
          </p:nvPr>
        </p:nvSpPr>
        <p:spPr>
          <a:xfrm>
            <a:off x="506383" y="4043716"/>
            <a:ext cx="5040000" cy="900000"/>
          </a:xfrm>
        </p:spPr>
        <p:txBody>
          <a:bodyPr>
            <a:normAutofit/>
          </a:bodyPr>
          <a:lstStyle>
            <a:lvl1pPr marL="0" indent="0">
              <a:buNone/>
              <a:defRPr sz="2400" b="1">
                <a:solidFill>
                  <a:schemeClr val="accent2"/>
                </a:solidFill>
                <a:latin typeface="+mj-lt"/>
              </a:defRPr>
            </a:lvl1pPr>
          </a:lstStyle>
          <a:p>
            <a:pPr lvl="0"/>
            <a:r>
              <a:rPr lang="en-GB" dirty="0"/>
              <a:t>Click to add text</a:t>
            </a:r>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Tijdelijke aanduiding voor titel 1">
            <a:extLst>
              <a:ext uri="{FF2B5EF4-FFF2-40B4-BE49-F238E27FC236}">
                <a16:creationId xmlns:a16="http://schemas.microsoft.com/office/drawing/2014/main" id="{A8C7F86F-5282-B79F-9906-E4EF73BF6DAC}"/>
              </a:ext>
            </a:extLst>
          </p:cNvPr>
          <p:cNvSpPr>
            <a:spLocks noGrp="1"/>
          </p:cNvSpPr>
          <p:nvPr>
            <p:ph type="title" hasCustomPrompt="1"/>
          </p:nvPr>
        </p:nvSpPr>
        <p:spPr>
          <a:xfrm>
            <a:off x="497337" y="1439464"/>
            <a:ext cx="5036345" cy="2604251"/>
          </a:xfrm>
          <a:prstGeom prst="rect">
            <a:avLst/>
          </a:prstGeom>
        </p:spPr>
        <p:txBody>
          <a:bodyPr vert="horz" lIns="91440" tIns="45720" rIns="91440" bIns="45720" rtlCol="0" anchor="t">
            <a:normAutofit/>
          </a:bodyPr>
          <a:lstStyle>
            <a:lvl1pPr>
              <a:defRPr b="1">
                <a:solidFill>
                  <a:schemeClr val="tx1"/>
                </a:solidFill>
              </a:defRPr>
            </a:lvl1pPr>
          </a:lstStyle>
          <a:p>
            <a:r>
              <a:rPr lang="en-GB" dirty="0"/>
              <a:t>CLICK TO </a:t>
            </a:r>
            <a:br>
              <a:rPr lang="en-GB" dirty="0"/>
            </a:br>
            <a:r>
              <a:rPr lang="en-GB" dirty="0"/>
              <a:t>EDIT STYLE</a:t>
            </a:r>
          </a:p>
        </p:txBody>
      </p:sp>
      <p:grpSp>
        <p:nvGrpSpPr>
          <p:cNvPr id="7" name="!!LOGO_VUB">
            <a:extLst>
              <a:ext uri="{FF2B5EF4-FFF2-40B4-BE49-F238E27FC236}">
                <a16:creationId xmlns:a16="http://schemas.microsoft.com/office/drawing/2014/main" id="{4C668951-3A79-D235-232D-2E5440F60E5F}"/>
              </a:ext>
            </a:extLst>
          </p:cNvPr>
          <p:cNvGrpSpPr>
            <a:grpSpLocks/>
          </p:cNvGrpSpPr>
          <p:nvPr userDrawn="1"/>
        </p:nvGrpSpPr>
        <p:grpSpPr>
          <a:xfrm>
            <a:off x="626690" y="5336577"/>
            <a:ext cx="2880000" cy="1015213"/>
            <a:chOff x="1029807" y="1643143"/>
            <a:chExt cx="10132386" cy="3571712"/>
          </a:xfrm>
        </p:grpSpPr>
        <p:sp>
          <p:nvSpPr>
            <p:cNvPr id="8" name="Rechthoek 7">
              <a:extLst>
                <a:ext uri="{FF2B5EF4-FFF2-40B4-BE49-F238E27FC236}">
                  <a16:creationId xmlns:a16="http://schemas.microsoft.com/office/drawing/2014/main" id="{3224D8F1-343C-CFE0-9E27-087AD1C85BF2}"/>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9" name="Vrije vorm: vorm 8">
              <a:extLst>
                <a:ext uri="{FF2B5EF4-FFF2-40B4-BE49-F238E27FC236}">
                  <a16:creationId xmlns:a16="http://schemas.microsoft.com/office/drawing/2014/main" id="{46394BE0-91BC-046E-A2C4-B1DFB833A554}"/>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0" name="Vrije vorm: vorm 9">
              <a:extLst>
                <a:ext uri="{FF2B5EF4-FFF2-40B4-BE49-F238E27FC236}">
                  <a16:creationId xmlns:a16="http://schemas.microsoft.com/office/drawing/2014/main" id="{D59DE506-8D1A-0697-E611-DE2EEE7B2C2F}"/>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1" name="Vrije vorm: vorm 10">
              <a:extLst>
                <a:ext uri="{FF2B5EF4-FFF2-40B4-BE49-F238E27FC236}">
                  <a16:creationId xmlns:a16="http://schemas.microsoft.com/office/drawing/2014/main" id="{DF29B288-141B-EEA4-1B0D-F45D158FD382}"/>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2" name="Vrije vorm: vorm 11">
              <a:extLst>
                <a:ext uri="{FF2B5EF4-FFF2-40B4-BE49-F238E27FC236}">
                  <a16:creationId xmlns:a16="http://schemas.microsoft.com/office/drawing/2014/main" id="{01D9BA15-BC13-D518-93ED-DF9ABB744EFE}"/>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3" name="Vrije vorm: vorm 12">
              <a:extLst>
                <a:ext uri="{FF2B5EF4-FFF2-40B4-BE49-F238E27FC236}">
                  <a16:creationId xmlns:a16="http://schemas.microsoft.com/office/drawing/2014/main" id="{8E4BEF52-BA8B-513E-345F-48A24504B29E}"/>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4" name="Vrije vorm: vorm 13">
              <a:extLst>
                <a:ext uri="{FF2B5EF4-FFF2-40B4-BE49-F238E27FC236}">
                  <a16:creationId xmlns:a16="http://schemas.microsoft.com/office/drawing/2014/main" id="{2F75CC6D-AEB9-5BDA-2C3E-B1AFEC15D846}"/>
                </a:ext>
              </a:extLst>
            </p:cNvPr>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5" name="Vrije vorm: vorm 14">
              <a:extLst>
                <a:ext uri="{FF2B5EF4-FFF2-40B4-BE49-F238E27FC236}">
                  <a16:creationId xmlns:a16="http://schemas.microsoft.com/office/drawing/2014/main" id="{9B32671D-3CE0-80E9-217B-37ED0942D967}"/>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6" name="Vrije vorm: vorm 15">
              <a:extLst>
                <a:ext uri="{FF2B5EF4-FFF2-40B4-BE49-F238E27FC236}">
                  <a16:creationId xmlns:a16="http://schemas.microsoft.com/office/drawing/2014/main" id="{BC733D1D-166D-2F1B-7196-0458981AE332}"/>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7" name="Vrije vorm: vorm 16">
              <a:extLst>
                <a:ext uri="{FF2B5EF4-FFF2-40B4-BE49-F238E27FC236}">
                  <a16:creationId xmlns:a16="http://schemas.microsoft.com/office/drawing/2014/main" id="{D2B2D7E7-EF64-8ADE-880D-82460EECAC40}"/>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8" name="Vrije vorm: vorm 17">
              <a:extLst>
                <a:ext uri="{FF2B5EF4-FFF2-40B4-BE49-F238E27FC236}">
                  <a16:creationId xmlns:a16="http://schemas.microsoft.com/office/drawing/2014/main" id="{563D6466-96DB-B765-36B7-5DC50378B40E}"/>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9" name="Vrije vorm: vorm 18">
              <a:extLst>
                <a:ext uri="{FF2B5EF4-FFF2-40B4-BE49-F238E27FC236}">
                  <a16:creationId xmlns:a16="http://schemas.microsoft.com/office/drawing/2014/main" id="{6E2530B9-2EE6-9E91-C348-3A84FBA233A8}"/>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0" name="Vrije vorm: vorm 19">
              <a:extLst>
                <a:ext uri="{FF2B5EF4-FFF2-40B4-BE49-F238E27FC236}">
                  <a16:creationId xmlns:a16="http://schemas.microsoft.com/office/drawing/2014/main" id="{602EFBB2-FE8F-0CA9-35F5-4288A1912412}"/>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1" name="Vrije vorm: vorm 20">
              <a:extLst>
                <a:ext uri="{FF2B5EF4-FFF2-40B4-BE49-F238E27FC236}">
                  <a16:creationId xmlns:a16="http://schemas.microsoft.com/office/drawing/2014/main" id="{9764C413-2DCE-CFD7-68AD-6682E2E6480C}"/>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2" name="Vrije vorm: vorm 21">
              <a:extLst>
                <a:ext uri="{FF2B5EF4-FFF2-40B4-BE49-F238E27FC236}">
                  <a16:creationId xmlns:a16="http://schemas.microsoft.com/office/drawing/2014/main" id="{6075874A-E78B-DF9F-BF20-8A7BB8FE4989}"/>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3" name="Vrije vorm: vorm 22">
              <a:extLst>
                <a:ext uri="{FF2B5EF4-FFF2-40B4-BE49-F238E27FC236}">
                  <a16:creationId xmlns:a16="http://schemas.microsoft.com/office/drawing/2014/main" id="{CF33BBE4-09F6-208C-E438-D94894A809EB}"/>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4" name="Vrije vorm: vorm 23">
              <a:extLst>
                <a:ext uri="{FF2B5EF4-FFF2-40B4-BE49-F238E27FC236}">
                  <a16:creationId xmlns:a16="http://schemas.microsoft.com/office/drawing/2014/main" id="{D200E398-48E6-EDCE-1759-CB5842ED7271}"/>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5" name="Vrije vorm: vorm 24">
              <a:extLst>
                <a:ext uri="{FF2B5EF4-FFF2-40B4-BE49-F238E27FC236}">
                  <a16:creationId xmlns:a16="http://schemas.microsoft.com/office/drawing/2014/main" id="{BD065189-4647-5289-2574-599CF2DB97D7}"/>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6" name="Vrije vorm: vorm 25">
              <a:extLst>
                <a:ext uri="{FF2B5EF4-FFF2-40B4-BE49-F238E27FC236}">
                  <a16:creationId xmlns:a16="http://schemas.microsoft.com/office/drawing/2014/main" id="{95657CDD-57FA-F1FE-894C-5E969A41D38E}"/>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7" name="Vrije vorm: vorm 26">
              <a:extLst>
                <a:ext uri="{FF2B5EF4-FFF2-40B4-BE49-F238E27FC236}">
                  <a16:creationId xmlns:a16="http://schemas.microsoft.com/office/drawing/2014/main" id="{20AD10EF-CC9B-C111-72F7-D8B9D3CCD40E}"/>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8" name="Vrije vorm: vorm 27">
              <a:extLst>
                <a:ext uri="{FF2B5EF4-FFF2-40B4-BE49-F238E27FC236}">
                  <a16:creationId xmlns:a16="http://schemas.microsoft.com/office/drawing/2014/main" id="{B55EF794-F5DC-7D21-C9B6-E0B01381E7D1}"/>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9" name="Vrije vorm: vorm 28">
              <a:extLst>
                <a:ext uri="{FF2B5EF4-FFF2-40B4-BE49-F238E27FC236}">
                  <a16:creationId xmlns:a16="http://schemas.microsoft.com/office/drawing/2014/main" id="{6CD54937-AE4B-C6A6-7BE8-0FEDBC01950F}"/>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0" name="Vrije vorm: vorm 29">
              <a:extLst>
                <a:ext uri="{FF2B5EF4-FFF2-40B4-BE49-F238E27FC236}">
                  <a16:creationId xmlns:a16="http://schemas.microsoft.com/office/drawing/2014/main" id="{D1732606-2DF1-8CB9-28E8-6F20F4EC8B3B}"/>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1" name="Vrije vorm: vorm 30">
              <a:extLst>
                <a:ext uri="{FF2B5EF4-FFF2-40B4-BE49-F238E27FC236}">
                  <a16:creationId xmlns:a16="http://schemas.microsoft.com/office/drawing/2014/main" id="{F49ED2B6-7451-D119-326A-1A9D53F0BBEE}"/>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1135FD3A-114C-55B8-C929-EC7E3B440B3A}"/>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25D3100F-D9FB-8024-15CA-9C1FA628B890}"/>
                </a:ext>
              </a:extLst>
            </p:cNvPr>
            <p:cNvSpPr/>
            <p:nvPr/>
          </p:nvSpPr>
          <p:spPr>
            <a:xfrm>
              <a:off x="1365140" y="1643143"/>
              <a:ext cx="3571710"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A4B91197-484B-9A4F-009D-4B11BD023B81}"/>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1264CEC4-792D-8B69-4721-CDAF824F9B8B}"/>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250ED77A-8759-1E9F-AD1E-1569253AE4D6}"/>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B8A92339-A4B4-E8E9-F1A0-415BB097CE8A}"/>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F30281F6-4084-BDC3-2990-7087C22DCCA1}"/>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E84D7B6F-6D9D-7451-7F93-5D35EA14CC51}"/>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Tree>
    <p:extLst>
      <p:ext uri="{BB962C8B-B14F-4D97-AF65-F5344CB8AC3E}">
        <p14:creationId xmlns:p14="http://schemas.microsoft.com/office/powerpoint/2010/main" val="418740774"/>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_foxes">
    <p:spTree>
      <p:nvGrpSpPr>
        <p:cNvPr id="1" name=""/>
        <p:cNvGrpSpPr/>
        <p:nvPr/>
      </p:nvGrpSpPr>
      <p:grpSpPr>
        <a:xfrm>
          <a:off x="0" y="0"/>
          <a:ext cx="0" cy="0"/>
          <a:chOff x="0" y="0"/>
          <a:chExt cx="0" cy="0"/>
        </a:xfrm>
      </p:grpSpPr>
      <p:sp>
        <p:nvSpPr>
          <p:cNvPr id="83" name="!!VLAK_blauw">
            <a:extLst>
              <a:ext uri="{FF2B5EF4-FFF2-40B4-BE49-F238E27FC236}">
                <a16:creationId xmlns:a16="http://schemas.microsoft.com/office/drawing/2014/main" id="{ED1EB010-AFBE-A565-EF7E-12133A892344}"/>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pic>
        <p:nvPicPr>
          <p:cNvPr id="2" name="Afbeelding 1" descr="Afbeelding met logo&#10;&#10;Automatisch gegenereerde beschrijving">
            <a:extLst>
              <a:ext uri="{FF2B5EF4-FFF2-40B4-BE49-F238E27FC236}">
                <a16:creationId xmlns:a16="http://schemas.microsoft.com/office/drawing/2014/main" id="{3920D0F0-DA61-D8E1-C2C5-322AE1A304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554089" y="511140"/>
            <a:ext cx="5893776" cy="5893776"/>
          </a:xfrm>
          <a:prstGeom prst="ellipse">
            <a:avLst/>
          </a:prstGeom>
        </p:spPr>
      </p:pic>
      <p:pic>
        <p:nvPicPr>
          <p:cNvPr id="3" name="Afbeelding 2" descr="Afbeelding met logo&#10;&#10;Automatisch gegenereerde beschrijving">
            <a:extLst>
              <a:ext uri="{FF2B5EF4-FFF2-40B4-BE49-F238E27FC236}">
                <a16:creationId xmlns:a16="http://schemas.microsoft.com/office/drawing/2014/main" id="{802F6975-A5D1-54C4-5E58-EA63381819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0509" y="5872474"/>
            <a:ext cx="3051911" cy="613501"/>
          </a:xfrm>
          <a:prstGeom prst="rect">
            <a:avLst/>
          </a:prstGeom>
        </p:spPr>
      </p:pic>
      <p:sp>
        <p:nvSpPr>
          <p:cNvPr id="5" name="Tekstvak 4">
            <a:extLst>
              <a:ext uri="{FF2B5EF4-FFF2-40B4-BE49-F238E27FC236}">
                <a16:creationId xmlns:a16="http://schemas.microsoft.com/office/drawing/2014/main" id="{BBE1A038-CEE6-268B-AE23-DEDC1AFDF818}"/>
              </a:ext>
            </a:extLst>
          </p:cNvPr>
          <p:cNvSpPr txBox="1"/>
          <p:nvPr userDrawn="1"/>
        </p:nvSpPr>
        <p:spPr>
          <a:xfrm>
            <a:off x="528909" y="1439465"/>
            <a:ext cx="5050580" cy="252992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1" i="0" u="none" strike="noStrike" kern="1200" cap="none" spc="0" normalizeH="0" baseline="0" noProof="0" dirty="0">
                <a:ln>
                  <a:noFill/>
                </a:ln>
                <a:solidFill>
                  <a:prstClr val="black"/>
                </a:solidFill>
                <a:effectLst/>
                <a:uLnTx/>
                <a:uFillTx/>
                <a:latin typeface="+mj-lt"/>
                <a:ea typeface="+mn-ea"/>
                <a:cs typeface="+mn-cs"/>
              </a:rPr>
              <a:t>For further information contact</a:t>
            </a:r>
            <a:br>
              <a:rPr kumimoji="0" lang="en-GB" sz="4400" b="1" i="0" u="none" strike="noStrike" kern="1200" cap="none" spc="0" normalizeH="0" baseline="0" noProof="0" dirty="0">
                <a:ln>
                  <a:noFill/>
                </a:ln>
                <a:solidFill>
                  <a:prstClr val="black"/>
                </a:solidFill>
                <a:effectLst/>
                <a:uLnTx/>
                <a:uFillTx/>
                <a:latin typeface="+mj-lt"/>
                <a:ea typeface="+mn-ea"/>
                <a:cs typeface="+mn-cs"/>
              </a:rPr>
            </a:br>
            <a:r>
              <a:rPr kumimoji="0" lang="en-GB" sz="4400" b="1" i="0" u="none" strike="noStrike" kern="1200" cap="none" spc="0" normalizeH="0" baseline="0" noProof="0" dirty="0">
                <a:ln>
                  <a:noFill/>
                </a:ln>
                <a:solidFill>
                  <a:prstClr val="black"/>
                </a:solidFill>
                <a:effectLst/>
                <a:uLnTx/>
                <a:uFillTx/>
                <a:latin typeface="+mj-lt"/>
                <a:ea typeface="+mn-ea"/>
                <a:cs typeface="+mn-cs"/>
              </a:rPr>
              <a:t>MarCom via</a:t>
            </a:r>
          </a:p>
        </p:txBody>
      </p:sp>
      <p:sp>
        <p:nvSpPr>
          <p:cNvPr id="6" name="Tekstvak 5">
            <a:extLst>
              <a:ext uri="{FF2B5EF4-FFF2-40B4-BE49-F238E27FC236}">
                <a16:creationId xmlns:a16="http://schemas.microsoft.com/office/drawing/2014/main" id="{71F52D83-F07D-E816-F737-D6A8BF2F2672}"/>
              </a:ext>
            </a:extLst>
          </p:cNvPr>
          <p:cNvSpPr txBox="1"/>
          <p:nvPr userDrawn="1"/>
        </p:nvSpPr>
        <p:spPr>
          <a:xfrm>
            <a:off x="547688" y="4062413"/>
            <a:ext cx="5031801" cy="4247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chemeClr val="accent2"/>
                </a:solidFill>
                <a:effectLst/>
                <a:uLnTx/>
                <a:uFillTx/>
                <a:latin typeface="+mj-lt"/>
                <a:ea typeface="+mn-ea"/>
                <a:cs typeface="+mn-cs"/>
              </a:rPr>
              <a:t>huisstijlproducten@vub.be</a:t>
            </a:r>
          </a:p>
        </p:txBody>
      </p:sp>
    </p:spTree>
    <p:extLst>
      <p:ext uri="{BB962C8B-B14F-4D97-AF65-F5344CB8AC3E}">
        <p14:creationId xmlns:p14="http://schemas.microsoft.com/office/powerpoint/2010/main" val="3298080657"/>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74974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w to use this template?">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FA273B4-6ABD-151C-1D8A-5AFCF7CF76E7}"/>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831FEC05-E9CF-005F-C0A4-C0B7D6D36DB6}"/>
              </a:ext>
            </a:extLst>
          </p:cNvPr>
          <p:cNvSpPr/>
          <p:nvPr userDrawn="1"/>
        </p:nvSpPr>
        <p:spPr>
          <a:xfrm>
            <a:off x="888887"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Text levels</a:t>
            </a:r>
          </a:p>
        </p:txBody>
      </p:sp>
      <p:sp>
        <p:nvSpPr>
          <p:cNvPr id="11" name="Textfield placeholder">
            <a:extLst>
              <a:ext uri="{FF2B5EF4-FFF2-40B4-BE49-F238E27FC236}">
                <a16:creationId xmlns:a16="http://schemas.microsoft.com/office/drawing/2014/main" id="{C7559C53-B2DA-7169-DA1D-DACC81F5F3BA}"/>
              </a:ext>
            </a:extLst>
          </p:cNvPr>
          <p:cNvSpPr txBox="1">
            <a:spLocks/>
          </p:cNvSpPr>
          <p:nvPr userDrawn="1"/>
        </p:nvSpPr>
        <p:spPr>
          <a:xfrm>
            <a:off x="882286" y="2893243"/>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600" kern="1200" noProof="0" dirty="0">
                <a:solidFill>
                  <a:schemeClr val="tx1"/>
                </a:solidFill>
                <a:latin typeface="+mn-lt"/>
                <a:ea typeface="+mn-ea"/>
                <a:cs typeface="+mn-cs"/>
              </a:rPr>
              <a:t>Default text (16pt)</a:t>
            </a:r>
          </a:p>
        </p:txBody>
      </p:sp>
      <p:sp>
        <p:nvSpPr>
          <p:cNvPr id="12" name="Textfield placeholder">
            <a:extLst>
              <a:ext uri="{FF2B5EF4-FFF2-40B4-BE49-F238E27FC236}">
                <a16:creationId xmlns:a16="http://schemas.microsoft.com/office/drawing/2014/main" id="{787E9D5D-38AC-9B47-B1A5-FCA066794DE7}"/>
              </a:ext>
            </a:extLst>
          </p:cNvPr>
          <p:cNvSpPr txBox="1">
            <a:spLocks/>
          </p:cNvSpPr>
          <p:nvPr userDrawn="1"/>
        </p:nvSpPr>
        <p:spPr>
          <a:xfrm>
            <a:off x="868436" y="3237371"/>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600"/>
              </a:spcAft>
              <a:buClr>
                <a:schemeClr val="tx1"/>
              </a:buClr>
              <a:buSzPct val="100000"/>
              <a:buFont typeface="Arial" panose="020B0604020202020204" pitchFamily="34" charset="0"/>
              <a:buChar char="•"/>
              <a:tabLst>
                <a:tab pos="4394090" algn="l"/>
              </a:tabLst>
              <a:defRPr/>
            </a:pPr>
            <a:r>
              <a:rPr lang="en-GB" sz="1400" kern="1200" noProof="0" dirty="0">
                <a:solidFill>
                  <a:schemeClr val="tx1"/>
                </a:solidFill>
                <a:latin typeface="+mn-lt"/>
                <a:ea typeface="+mn-ea"/>
                <a:cs typeface="+mn-cs"/>
              </a:rPr>
              <a:t>Second level (14pt)</a:t>
            </a:r>
          </a:p>
        </p:txBody>
      </p:sp>
      <p:cxnSp>
        <p:nvCxnSpPr>
          <p:cNvPr id="13" name="Rechte verbindingslijn 12">
            <a:extLst>
              <a:ext uri="{FF2B5EF4-FFF2-40B4-BE49-F238E27FC236}">
                <a16:creationId xmlns:a16="http://schemas.microsoft.com/office/drawing/2014/main" id="{33F9BD56-554E-54F4-0216-9C8385938B71}"/>
              </a:ext>
            </a:extLst>
          </p:cNvPr>
          <p:cNvCxnSpPr>
            <a:cxnSpLocks/>
          </p:cNvCxnSpPr>
          <p:nvPr userDrawn="1"/>
        </p:nvCxnSpPr>
        <p:spPr>
          <a:xfrm>
            <a:off x="898928" y="2725742"/>
            <a:ext cx="4092172" cy="0"/>
          </a:xfrm>
          <a:prstGeom prst="line">
            <a:avLst/>
          </a:prstGeom>
          <a:noFill/>
          <a:ln w="9525" cap="flat" cmpd="sng" algn="ctr">
            <a:solidFill>
              <a:schemeClr val="accent2"/>
            </a:solidFill>
            <a:prstDash val="solid"/>
          </a:ln>
          <a:effectLst/>
        </p:spPr>
      </p:cxnSp>
      <p:sp>
        <p:nvSpPr>
          <p:cNvPr id="14" name="Textfield placeholder">
            <a:extLst>
              <a:ext uri="{FF2B5EF4-FFF2-40B4-BE49-F238E27FC236}">
                <a16:creationId xmlns:a16="http://schemas.microsoft.com/office/drawing/2014/main" id="{D8DA97E1-54DC-0703-D49C-18DD63DFBF03}"/>
              </a:ext>
            </a:extLst>
          </p:cNvPr>
          <p:cNvSpPr txBox="1">
            <a:spLocks/>
          </p:cNvSpPr>
          <p:nvPr userDrawn="1"/>
        </p:nvSpPr>
        <p:spPr>
          <a:xfrm>
            <a:off x="2411845" y="1711726"/>
            <a:ext cx="1841887"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up one level</a:t>
            </a:r>
          </a:p>
        </p:txBody>
      </p:sp>
      <p:sp>
        <p:nvSpPr>
          <p:cNvPr id="15" name="Textfield placeholder">
            <a:extLst>
              <a:ext uri="{FF2B5EF4-FFF2-40B4-BE49-F238E27FC236}">
                <a16:creationId xmlns:a16="http://schemas.microsoft.com/office/drawing/2014/main" id="{8491439B-F099-63D4-DD7D-462CD8C79886}"/>
              </a:ext>
            </a:extLst>
          </p:cNvPr>
          <p:cNvSpPr txBox="1">
            <a:spLocks/>
          </p:cNvSpPr>
          <p:nvPr userDrawn="1"/>
        </p:nvSpPr>
        <p:spPr>
          <a:xfrm>
            <a:off x="2411845" y="2150340"/>
            <a:ext cx="1598711"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down one level</a:t>
            </a:r>
          </a:p>
        </p:txBody>
      </p:sp>
      <p:sp>
        <p:nvSpPr>
          <p:cNvPr id="16" name="Textfield placeholder">
            <a:extLst>
              <a:ext uri="{FF2B5EF4-FFF2-40B4-BE49-F238E27FC236}">
                <a16:creationId xmlns:a16="http://schemas.microsoft.com/office/drawing/2014/main" id="{521408AD-544F-EFA6-6C94-277E43D9EFA1}"/>
              </a:ext>
            </a:extLst>
          </p:cNvPr>
          <p:cNvSpPr txBox="1">
            <a:spLocks/>
          </p:cNvSpPr>
          <p:nvPr userDrawn="1"/>
        </p:nvSpPr>
        <p:spPr>
          <a:xfrm>
            <a:off x="896723" y="3577978"/>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43000" marR="0" lvl="2" indent="-228600" algn="l" defTabSz="914400" rtl="0" eaLnBrk="1" fontAlgn="auto" latinLnBrk="0" hangingPunct="1">
              <a:lnSpc>
                <a:spcPct val="90000"/>
              </a:lnSpc>
              <a:spcBef>
                <a:spcPts val="500"/>
              </a:spcBef>
              <a:spcAft>
                <a:spcPts val="400"/>
              </a:spcAft>
              <a:buClr>
                <a:schemeClr val="tx1"/>
              </a:buClr>
              <a:buSzPct val="100000"/>
              <a:buFont typeface="Arial" panose="020B0604020202020204" pitchFamily="34" charset="0"/>
              <a:buChar char="•"/>
              <a:tabLst>
                <a:tab pos="266693" algn="l"/>
              </a:tabLst>
              <a:defRPr/>
            </a:pPr>
            <a:r>
              <a:rPr lang="en-GB" sz="1200" kern="1200" noProof="0" dirty="0">
                <a:solidFill>
                  <a:schemeClr val="tx1"/>
                </a:solidFill>
                <a:latin typeface="+mn-lt"/>
                <a:ea typeface="+mn-ea"/>
                <a:cs typeface="+mn-cs"/>
              </a:rPr>
              <a:t>Third level (12pt)</a:t>
            </a:r>
          </a:p>
        </p:txBody>
      </p:sp>
      <p:cxnSp>
        <p:nvCxnSpPr>
          <p:cNvPr id="17" name="Rechte verbindingslijn 16">
            <a:extLst>
              <a:ext uri="{FF2B5EF4-FFF2-40B4-BE49-F238E27FC236}">
                <a16:creationId xmlns:a16="http://schemas.microsoft.com/office/drawing/2014/main" id="{0EABB9DE-EF29-0A78-024B-2BE5AB9D2CFC}"/>
              </a:ext>
            </a:extLst>
          </p:cNvPr>
          <p:cNvCxnSpPr>
            <a:cxnSpLocks/>
          </p:cNvCxnSpPr>
          <p:nvPr userDrawn="1"/>
        </p:nvCxnSpPr>
        <p:spPr>
          <a:xfrm>
            <a:off x="896722" y="1467743"/>
            <a:ext cx="4094378" cy="0"/>
          </a:xfrm>
          <a:prstGeom prst="line">
            <a:avLst/>
          </a:prstGeom>
          <a:noFill/>
          <a:ln w="9525" cap="flat" cmpd="sng" algn="ctr">
            <a:solidFill>
              <a:schemeClr val="accent2"/>
            </a:solidFill>
            <a:prstDash val="solid"/>
          </a:ln>
          <a:effectLst/>
        </p:spPr>
      </p:cxnSp>
      <p:grpSp>
        <p:nvGrpSpPr>
          <p:cNvPr id="18" name="Groep 17">
            <a:extLst>
              <a:ext uri="{FF2B5EF4-FFF2-40B4-BE49-F238E27FC236}">
                <a16:creationId xmlns:a16="http://schemas.microsoft.com/office/drawing/2014/main" id="{C4B4AC77-51D5-9063-AE6A-6291C48D5504}"/>
              </a:ext>
            </a:extLst>
          </p:cNvPr>
          <p:cNvGrpSpPr/>
          <p:nvPr userDrawn="1"/>
        </p:nvGrpSpPr>
        <p:grpSpPr>
          <a:xfrm>
            <a:off x="892112" y="1657289"/>
            <a:ext cx="1226328" cy="892814"/>
            <a:chOff x="892112" y="1257934"/>
            <a:chExt cx="1226328" cy="892814"/>
          </a:xfrm>
        </p:grpSpPr>
        <p:sp>
          <p:nvSpPr>
            <p:cNvPr id="19" name="Rechthoek 18">
              <a:extLst>
                <a:ext uri="{FF2B5EF4-FFF2-40B4-BE49-F238E27FC236}">
                  <a16:creationId xmlns:a16="http://schemas.microsoft.com/office/drawing/2014/main" id="{12759B0A-4669-22FF-B96D-648FA0C3D2FD}"/>
                </a:ext>
              </a:extLst>
            </p:cNvPr>
            <p:cNvSpPr/>
            <p:nvPr/>
          </p:nvSpPr>
          <p:spPr>
            <a:xfrm>
              <a:off x="892112" y="164972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pic>
          <p:nvPicPr>
            <p:cNvPr id="20" name="Picture 2">
              <a:extLst>
                <a:ext uri="{FF2B5EF4-FFF2-40B4-BE49-F238E27FC236}">
                  <a16:creationId xmlns:a16="http://schemas.microsoft.com/office/drawing/2014/main" id="{BE3D365D-89C0-E3A1-A0D0-BE0C5476DA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546" y="166922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a:extLst>
                <a:ext uri="{FF2B5EF4-FFF2-40B4-BE49-F238E27FC236}">
                  <a16:creationId xmlns:a16="http://schemas.microsoft.com/office/drawing/2014/main" id="{39C92E41-F15A-7B60-F746-ACC8A82997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6" y="166922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hoek 21">
              <a:extLst>
                <a:ext uri="{FF2B5EF4-FFF2-40B4-BE49-F238E27FC236}">
                  <a16:creationId xmlns:a16="http://schemas.microsoft.com/office/drawing/2014/main" id="{BBE2DEF5-5399-D18E-96C5-6F32C19A84DF}"/>
                </a:ext>
              </a:extLst>
            </p:cNvPr>
            <p:cNvSpPr/>
            <p:nvPr/>
          </p:nvSpPr>
          <p:spPr>
            <a:xfrm>
              <a:off x="968755" y="196544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3" name="Rechthoek 22">
              <a:extLst>
                <a:ext uri="{FF2B5EF4-FFF2-40B4-BE49-F238E27FC236}">
                  <a16:creationId xmlns:a16="http://schemas.microsoft.com/office/drawing/2014/main" id="{4ACA3F58-CF79-CA45-E2AF-214053C7F371}"/>
                </a:ext>
              </a:extLst>
            </p:cNvPr>
            <p:cNvSpPr/>
            <p:nvPr/>
          </p:nvSpPr>
          <p:spPr>
            <a:xfrm>
              <a:off x="968755" y="198836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4" name="Rechthoek 23">
              <a:extLst>
                <a:ext uri="{FF2B5EF4-FFF2-40B4-BE49-F238E27FC236}">
                  <a16:creationId xmlns:a16="http://schemas.microsoft.com/office/drawing/2014/main" id="{F47D55E8-D096-8274-4B43-6ACCE2894863}"/>
                </a:ext>
              </a:extLst>
            </p:cNvPr>
            <p:cNvSpPr/>
            <p:nvPr/>
          </p:nvSpPr>
          <p:spPr>
            <a:xfrm>
              <a:off x="968755" y="203421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5" name="Rechthoek 24">
              <a:extLst>
                <a:ext uri="{FF2B5EF4-FFF2-40B4-BE49-F238E27FC236}">
                  <a16:creationId xmlns:a16="http://schemas.microsoft.com/office/drawing/2014/main" id="{7A85F009-A206-B0C9-1E38-416D16261CC9}"/>
                </a:ext>
              </a:extLst>
            </p:cNvPr>
            <p:cNvSpPr/>
            <p:nvPr/>
          </p:nvSpPr>
          <p:spPr>
            <a:xfrm>
              <a:off x="968755" y="205714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6" name="Rechthoek 25">
              <a:extLst>
                <a:ext uri="{FF2B5EF4-FFF2-40B4-BE49-F238E27FC236}">
                  <a16:creationId xmlns:a16="http://schemas.microsoft.com/office/drawing/2014/main" id="{49FAA155-7E1A-6317-362B-A7803767E27E}"/>
                </a:ext>
              </a:extLst>
            </p:cNvPr>
            <p:cNvSpPr/>
            <p:nvPr/>
          </p:nvSpPr>
          <p:spPr>
            <a:xfrm>
              <a:off x="968755" y="201129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nvGrpSpPr>
            <p:cNvPr id="27" name="Groep 26">
              <a:extLst>
                <a:ext uri="{FF2B5EF4-FFF2-40B4-BE49-F238E27FC236}">
                  <a16:creationId xmlns:a16="http://schemas.microsoft.com/office/drawing/2014/main" id="{1F6310C4-3915-1CAB-D288-02A51A461A20}"/>
                </a:ext>
              </a:extLst>
            </p:cNvPr>
            <p:cNvGrpSpPr/>
            <p:nvPr/>
          </p:nvGrpSpPr>
          <p:grpSpPr>
            <a:xfrm>
              <a:off x="1191951" y="1965443"/>
              <a:ext cx="60967" cy="103132"/>
              <a:chOff x="-2796392" y="1123442"/>
              <a:chExt cx="120832" cy="104889"/>
            </a:xfrm>
          </p:grpSpPr>
          <p:sp>
            <p:nvSpPr>
              <p:cNvPr id="63" name="Rechthoek 62">
                <a:extLst>
                  <a:ext uri="{FF2B5EF4-FFF2-40B4-BE49-F238E27FC236}">
                    <a16:creationId xmlns:a16="http://schemas.microsoft.com/office/drawing/2014/main" id="{BC8A20E7-93C4-80F7-2296-4DA482AE201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4" name="Rechthoek 63">
                <a:extLst>
                  <a:ext uri="{FF2B5EF4-FFF2-40B4-BE49-F238E27FC236}">
                    <a16:creationId xmlns:a16="http://schemas.microsoft.com/office/drawing/2014/main" id="{00E692DF-9046-B841-EFD1-31E7E2E5FB70}"/>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5" name="Rechthoek 64">
                <a:extLst>
                  <a:ext uri="{FF2B5EF4-FFF2-40B4-BE49-F238E27FC236}">
                    <a16:creationId xmlns:a16="http://schemas.microsoft.com/office/drawing/2014/main" id="{F9D94D30-FB0C-E693-263F-D3C07A166A1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6" name="Rechthoek 65">
                <a:extLst>
                  <a:ext uri="{FF2B5EF4-FFF2-40B4-BE49-F238E27FC236}">
                    <a16:creationId xmlns:a16="http://schemas.microsoft.com/office/drawing/2014/main" id="{13095DB0-09C2-5274-0946-2E526553414D}"/>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7" name="Rechthoek 66">
                <a:extLst>
                  <a:ext uri="{FF2B5EF4-FFF2-40B4-BE49-F238E27FC236}">
                    <a16:creationId xmlns:a16="http://schemas.microsoft.com/office/drawing/2014/main" id="{B9223DAF-D609-71D7-2828-1A060CE69F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nvGrpSpPr>
            <p:cNvPr id="28" name="Groep 27">
              <a:extLst>
                <a:ext uri="{FF2B5EF4-FFF2-40B4-BE49-F238E27FC236}">
                  <a16:creationId xmlns:a16="http://schemas.microsoft.com/office/drawing/2014/main" id="{1475A3DC-F2CF-7556-6C7E-ACEE0B28F892}"/>
                </a:ext>
              </a:extLst>
            </p:cNvPr>
            <p:cNvGrpSpPr/>
            <p:nvPr/>
          </p:nvGrpSpPr>
          <p:grpSpPr>
            <a:xfrm>
              <a:off x="1262672" y="1965443"/>
              <a:ext cx="60967" cy="103132"/>
              <a:chOff x="-2796392" y="1123442"/>
              <a:chExt cx="120832" cy="104889"/>
            </a:xfrm>
          </p:grpSpPr>
          <p:sp>
            <p:nvSpPr>
              <p:cNvPr id="58" name="Rechthoek 57">
                <a:extLst>
                  <a:ext uri="{FF2B5EF4-FFF2-40B4-BE49-F238E27FC236}">
                    <a16:creationId xmlns:a16="http://schemas.microsoft.com/office/drawing/2014/main" id="{1BEB2429-0C13-85C9-31EE-F128F14000A4}"/>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9" name="Rechthoek 58">
                <a:extLst>
                  <a:ext uri="{FF2B5EF4-FFF2-40B4-BE49-F238E27FC236}">
                    <a16:creationId xmlns:a16="http://schemas.microsoft.com/office/drawing/2014/main" id="{A339B6CB-1509-4C51-F3C8-848964284013}"/>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0" name="Rechthoek 59">
                <a:extLst>
                  <a:ext uri="{FF2B5EF4-FFF2-40B4-BE49-F238E27FC236}">
                    <a16:creationId xmlns:a16="http://schemas.microsoft.com/office/drawing/2014/main" id="{5F40576C-6DDD-CE7D-3F58-F5246C4B7ACE}"/>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1" name="Rechthoek 60">
                <a:extLst>
                  <a:ext uri="{FF2B5EF4-FFF2-40B4-BE49-F238E27FC236}">
                    <a16:creationId xmlns:a16="http://schemas.microsoft.com/office/drawing/2014/main" id="{A9D9C483-4F3D-AAC9-8F73-63EC7B1AC327}"/>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2" name="Rechthoek 61">
                <a:extLst>
                  <a:ext uri="{FF2B5EF4-FFF2-40B4-BE49-F238E27FC236}">
                    <a16:creationId xmlns:a16="http://schemas.microsoft.com/office/drawing/2014/main" id="{0AF2C247-1A1D-3C0C-95E5-0858FED1A266}"/>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sp>
          <p:nvSpPr>
            <p:cNvPr id="29" name="Afgeronde rechthoek 69">
              <a:extLst>
                <a:ext uri="{FF2B5EF4-FFF2-40B4-BE49-F238E27FC236}">
                  <a16:creationId xmlns:a16="http://schemas.microsoft.com/office/drawing/2014/main" id="{0CB50BDF-B380-01EF-DBC9-E5C090B83284}"/>
                </a:ext>
              </a:extLst>
            </p:cNvPr>
            <p:cNvSpPr/>
            <p:nvPr/>
          </p:nvSpPr>
          <p:spPr>
            <a:xfrm>
              <a:off x="1804968" y="178489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0" name="Rechthoek 29">
              <a:extLst>
                <a:ext uri="{FF2B5EF4-FFF2-40B4-BE49-F238E27FC236}">
                  <a16:creationId xmlns:a16="http://schemas.microsoft.com/office/drawing/2014/main" id="{634A347E-4466-DF11-ECDF-8A08479EDA7B}"/>
                </a:ext>
              </a:extLst>
            </p:cNvPr>
            <p:cNvSpPr/>
            <p:nvPr userDrawn="1"/>
          </p:nvSpPr>
          <p:spPr>
            <a:xfrm>
              <a:off x="1884352" y="186606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1" name="Rechthoek 30">
              <a:extLst>
                <a:ext uri="{FF2B5EF4-FFF2-40B4-BE49-F238E27FC236}">
                  <a16:creationId xmlns:a16="http://schemas.microsoft.com/office/drawing/2014/main" id="{33803AF4-CB50-1E1A-647D-A8C8EDC7391B}"/>
                </a:ext>
              </a:extLst>
            </p:cNvPr>
            <p:cNvSpPr/>
            <p:nvPr userDrawn="1"/>
          </p:nvSpPr>
          <p:spPr>
            <a:xfrm>
              <a:off x="1884352" y="197824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2" name="Rechthoek 31">
              <a:extLst>
                <a:ext uri="{FF2B5EF4-FFF2-40B4-BE49-F238E27FC236}">
                  <a16:creationId xmlns:a16="http://schemas.microsoft.com/office/drawing/2014/main" id="{3CD08971-38F7-C1EC-F9C8-8CCA743FD130}"/>
                </a:ext>
              </a:extLst>
            </p:cNvPr>
            <p:cNvSpPr/>
            <p:nvPr userDrawn="1"/>
          </p:nvSpPr>
          <p:spPr>
            <a:xfrm>
              <a:off x="1884352" y="200900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3" name="Rechthoek 32">
              <a:extLst>
                <a:ext uri="{FF2B5EF4-FFF2-40B4-BE49-F238E27FC236}">
                  <a16:creationId xmlns:a16="http://schemas.microsoft.com/office/drawing/2014/main" id="{026C549B-671E-E203-CF5F-C942CAF0D97E}"/>
                </a:ext>
              </a:extLst>
            </p:cNvPr>
            <p:cNvSpPr/>
            <p:nvPr userDrawn="1"/>
          </p:nvSpPr>
          <p:spPr>
            <a:xfrm>
              <a:off x="1954579" y="186606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4" name="Rechthoek 33">
              <a:extLst>
                <a:ext uri="{FF2B5EF4-FFF2-40B4-BE49-F238E27FC236}">
                  <a16:creationId xmlns:a16="http://schemas.microsoft.com/office/drawing/2014/main" id="{5EA1B022-58BD-A919-996E-3554D80F190A}"/>
                </a:ext>
              </a:extLst>
            </p:cNvPr>
            <p:cNvSpPr/>
            <p:nvPr userDrawn="1"/>
          </p:nvSpPr>
          <p:spPr>
            <a:xfrm>
              <a:off x="1954579" y="197824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5" name="Rechthoek 34">
              <a:extLst>
                <a:ext uri="{FF2B5EF4-FFF2-40B4-BE49-F238E27FC236}">
                  <a16:creationId xmlns:a16="http://schemas.microsoft.com/office/drawing/2014/main" id="{44A73CBC-85AA-5C9F-0BD4-FB973A643D6B}"/>
                </a:ext>
              </a:extLst>
            </p:cNvPr>
            <p:cNvSpPr/>
            <p:nvPr userDrawn="1"/>
          </p:nvSpPr>
          <p:spPr>
            <a:xfrm>
              <a:off x="1954579" y="200900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6" name="Rechthoek 35">
              <a:extLst>
                <a:ext uri="{FF2B5EF4-FFF2-40B4-BE49-F238E27FC236}">
                  <a16:creationId xmlns:a16="http://schemas.microsoft.com/office/drawing/2014/main" id="{65CAF99C-AD66-A875-F8ED-A460EECA94EB}"/>
                </a:ext>
              </a:extLst>
            </p:cNvPr>
            <p:cNvSpPr/>
            <p:nvPr userDrawn="1"/>
          </p:nvSpPr>
          <p:spPr>
            <a:xfrm>
              <a:off x="1954579" y="190268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7" name="Rechthoek 36">
              <a:extLst>
                <a:ext uri="{FF2B5EF4-FFF2-40B4-BE49-F238E27FC236}">
                  <a16:creationId xmlns:a16="http://schemas.microsoft.com/office/drawing/2014/main" id="{E4A2AE5B-BE9D-491F-705E-6D73A1534FCE}"/>
                </a:ext>
              </a:extLst>
            </p:cNvPr>
            <p:cNvSpPr/>
            <p:nvPr userDrawn="1"/>
          </p:nvSpPr>
          <p:spPr>
            <a:xfrm>
              <a:off x="1954579" y="194136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8" name="Rechthoek 37">
              <a:extLst>
                <a:ext uri="{FF2B5EF4-FFF2-40B4-BE49-F238E27FC236}">
                  <a16:creationId xmlns:a16="http://schemas.microsoft.com/office/drawing/2014/main" id="{26F759AD-67FF-2892-AE91-0BBCEF16F277}"/>
                </a:ext>
              </a:extLst>
            </p:cNvPr>
            <p:cNvSpPr/>
            <p:nvPr userDrawn="1"/>
          </p:nvSpPr>
          <p:spPr>
            <a:xfrm>
              <a:off x="1954579" y="184010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9" name="Rechthoek 38">
              <a:extLst>
                <a:ext uri="{FF2B5EF4-FFF2-40B4-BE49-F238E27FC236}">
                  <a16:creationId xmlns:a16="http://schemas.microsoft.com/office/drawing/2014/main" id="{6F466DF8-0E08-699D-8025-4DF3D46BE178}"/>
                </a:ext>
              </a:extLst>
            </p:cNvPr>
            <p:cNvSpPr/>
            <p:nvPr userDrawn="1"/>
          </p:nvSpPr>
          <p:spPr>
            <a:xfrm>
              <a:off x="1954579" y="203660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0" name="Vrije vorm 81">
              <a:extLst>
                <a:ext uri="{FF2B5EF4-FFF2-40B4-BE49-F238E27FC236}">
                  <a16:creationId xmlns:a16="http://schemas.microsoft.com/office/drawing/2014/main" id="{1F5DEAF5-CBD0-B373-7EDB-E842FF2B812B}"/>
                </a:ext>
              </a:extLst>
            </p:cNvPr>
            <p:cNvSpPr/>
            <p:nvPr userDrawn="1"/>
          </p:nvSpPr>
          <p:spPr>
            <a:xfrm>
              <a:off x="1858046" y="189695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cxnSp>
          <p:nvCxnSpPr>
            <p:cNvPr id="41" name="Rechte verbindingslijn 40">
              <a:extLst>
                <a:ext uri="{FF2B5EF4-FFF2-40B4-BE49-F238E27FC236}">
                  <a16:creationId xmlns:a16="http://schemas.microsoft.com/office/drawing/2014/main" id="{FE93303B-11E1-FB37-F0D7-811BF9AD1B9C}"/>
                </a:ext>
              </a:extLst>
            </p:cNvPr>
            <p:cNvCxnSpPr>
              <a:cxnSpLocks/>
              <a:stCxn id="21" idx="2"/>
              <a:endCxn id="29" idx="1"/>
            </p:cNvCxnSpPr>
            <p:nvPr/>
          </p:nvCxnSpPr>
          <p:spPr>
            <a:xfrm>
              <a:off x="1025775" y="1879170"/>
              <a:ext cx="779193" cy="67767"/>
            </a:xfrm>
            <a:prstGeom prst="line">
              <a:avLst/>
            </a:prstGeom>
            <a:noFill/>
            <a:ln w="9525" cap="flat" cmpd="sng" algn="ctr">
              <a:solidFill>
                <a:schemeClr val="accent1"/>
              </a:solidFill>
              <a:prstDash val="solid"/>
              <a:headEnd type="oval"/>
            </a:ln>
            <a:effectLst/>
          </p:spPr>
        </p:cxnSp>
        <p:cxnSp>
          <p:nvCxnSpPr>
            <p:cNvPr id="42" name="Rechte verbindingslijn 41">
              <a:extLst>
                <a:ext uri="{FF2B5EF4-FFF2-40B4-BE49-F238E27FC236}">
                  <a16:creationId xmlns:a16="http://schemas.microsoft.com/office/drawing/2014/main" id="{70E7B7E6-A330-D980-FADD-8CCCF6F1AFE1}"/>
                </a:ext>
              </a:extLst>
            </p:cNvPr>
            <p:cNvCxnSpPr>
              <a:cxnSpLocks/>
              <a:stCxn id="20" idx="3"/>
            </p:cNvCxnSpPr>
            <p:nvPr/>
          </p:nvCxnSpPr>
          <p:spPr>
            <a:xfrm flipV="1">
              <a:off x="1355195" y="1497679"/>
              <a:ext cx="449773" cy="274265"/>
            </a:xfrm>
            <a:prstGeom prst="line">
              <a:avLst/>
            </a:prstGeom>
            <a:noFill/>
            <a:ln w="9525" cap="flat" cmpd="sng" algn="ctr">
              <a:solidFill>
                <a:schemeClr val="accent1"/>
              </a:solidFill>
              <a:prstDash val="solid"/>
              <a:headEnd type="oval"/>
            </a:ln>
            <a:effectLst/>
          </p:spPr>
        </p:cxnSp>
        <p:sp>
          <p:nvSpPr>
            <p:cNvPr id="43" name="Afgeronde rechthoek 67">
              <a:extLst>
                <a:ext uri="{FF2B5EF4-FFF2-40B4-BE49-F238E27FC236}">
                  <a16:creationId xmlns:a16="http://schemas.microsoft.com/office/drawing/2014/main" id="{7558AB63-0FB8-205C-6089-CC906231F9E4}"/>
                </a:ext>
              </a:extLst>
            </p:cNvPr>
            <p:cNvSpPr/>
            <p:nvPr/>
          </p:nvSpPr>
          <p:spPr>
            <a:xfrm>
              <a:off x="898178" y="125793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sp>
          <p:nvSpPr>
            <p:cNvPr id="44" name="Vrije vorm 68">
              <a:extLst>
                <a:ext uri="{FF2B5EF4-FFF2-40B4-BE49-F238E27FC236}">
                  <a16:creationId xmlns:a16="http://schemas.microsoft.com/office/drawing/2014/main" id="{04D4C60B-0951-6BF0-0672-7ACE4AE1037C}"/>
                </a:ext>
              </a:extLst>
            </p:cNvPr>
            <p:cNvSpPr/>
            <p:nvPr/>
          </p:nvSpPr>
          <p:spPr>
            <a:xfrm>
              <a:off x="892113" y="129937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accent1"/>
                  </a:solidFill>
                  <a:effectLst/>
                  <a:uLnTx/>
                  <a:uFillTx/>
                  <a:latin typeface="+mn-lt"/>
                  <a:ea typeface="+mn-ea"/>
                  <a:cs typeface="+mn-cs"/>
                </a:rPr>
                <a:t>Start</a:t>
              </a:r>
            </a:p>
          </p:txBody>
        </p:sp>
        <p:grpSp>
          <p:nvGrpSpPr>
            <p:cNvPr id="45" name="Groep 44">
              <a:extLst>
                <a:ext uri="{FF2B5EF4-FFF2-40B4-BE49-F238E27FC236}">
                  <a16:creationId xmlns:a16="http://schemas.microsoft.com/office/drawing/2014/main" id="{27450AEA-D2D4-3119-60BD-BBBF6E0B8F95}"/>
                </a:ext>
              </a:extLst>
            </p:cNvPr>
            <p:cNvGrpSpPr/>
            <p:nvPr userDrawn="1"/>
          </p:nvGrpSpPr>
          <p:grpSpPr>
            <a:xfrm flipH="1">
              <a:off x="1804968" y="1387470"/>
              <a:ext cx="313472" cy="324076"/>
              <a:chOff x="-2613177" y="1836300"/>
              <a:chExt cx="313472" cy="324076"/>
            </a:xfrm>
          </p:grpSpPr>
          <p:sp>
            <p:nvSpPr>
              <p:cNvPr id="46" name="Afgeronde rechthoek 69">
                <a:extLst>
                  <a:ext uri="{FF2B5EF4-FFF2-40B4-BE49-F238E27FC236}">
                    <a16:creationId xmlns:a16="http://schemas.microsoft.com/office/drawing/2014/main" id="{5F8408F2-78F5-3AF1-12C3-37B0573183A7}"/>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7" name="Rechthoek 46">
                <a:extLst>
                  <a:ext uri="{FF2B5EF4-FFF2-40B4-BE49-F238E27FC236}">
                    <a16:creationId xmlns:a16="http://schemas.microsoft.com/office/drawing/2014/main" id="{6BB57C5C-95AF-B9A4-3C85-FBF60D5FC884}"/>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8" name="Rechthoek 47">
                <a:extLst>
                  <a:ext uri="{FF2B5EF4-FFF2-40B4-BE49-F238E27FC236}">
                    <a16:creationId xmlns:a16="http://schemas.microsoft.com/office/drawing/2014/main" id="{E59CE863-F2A5-02B7-5A3A-1E5E3BB7F578}"/>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9" name="Rechthoek 48">
                <a:extLst>
                  <a:ext uri="{FF2B5EF4-FFF2-40B4-BE49-F238E27FC236}">
                    <a16:creationId xmlns:a16="http://schemas.microsoft.com/office/drawing/2014/main" id="{B6AAF50B-C794-9C27-7470-C60060587AF2}"/>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0" name="Rechthoek 49">
                <a:extLst>
                  <a:ext uri="{FF2B5EF4-FFF2-40B4-BE49-F238E27FC236}">
                    <a16:creationId xmlns:a16="http://schemas.microsoft.com/office/drawing/2014/main" id="{28A33829-8FB3-5F5E-19C0-CEB42084A15C}"/>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1" name="Rechthoek 50">
                <a:extLst>
                  <a:ext uri="{FF2B5EF4-FFF2-40B4-BE49-F238E27FC236}">
                    <a16:creationId xmlns:a16="http://schemas.microsoft.com/office/drawing/2014/main" id="{F9105193-9CB2-2E29-296F-FF5F2515C727}"/>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2" name="Rechthoek 51">
                <a:extLst>
                  <a:ext uri="{FF2B5EF4-FFF2-40B4-BE49-F238E27FC236}">
                    <a16:creationId xmlns:a16="http://schemas.microsoft.com/office/drawing/2014/main" id="{3573AA62-9B93-32CC-236B-B0B658983881}"/>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3" name="Rechthoek 52">
                <a:extLst>
                  <a:ext uri="{FF2B5EF4-FFF2-40B4-BE49-F238E27FC236}">
                    <a16:creationId xmlns:a16="http://schemas.microsoft.com/office/drawing/2014/main" id="{7ED77114-D2BD-181A-41F1-638CDE3DB224}"/>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4" name="Rechthoek 53">
                <a:extLst>
                  <a:ext uri="{FF2B5EF4-FFF2-40B4-BE49-F238E27FC236}">
                    <a16:creationId xmlns:a16="http://schemas.microsoft.com/office/drawing/2014/main" id="{518CC4D3-1751-1442-A746-13B26EFF3DFC}"/>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5" name="Rechthoek 54">
                <a:extLst>
                  <a:ext uri="{FF2B5EF4-FFF2-40B4-BE49-F238E27FC236}">
                    <a16:creationId xmlns:a16="http://schemas.microsoft.com/office/drawing/2014/main" id="{C0F77645-34BE-9638-3ADF-A7D9A4287767}"/>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6" name="Rechthoek 55">
                <a:extLst>
                  <a:ext uri="{FF2B5EF4-FFF2-40B4-BE49-F238E27FC236}">
                    <a16:creationId xmlns:a16="http://schemas.microsoft.com/office/drawing/2014/main" id="{56654D10-B5C4-A258-4ED3-CDE46826B648}"/>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7" name="Vrije vorm 81">
                <a:extLst>
                  <a:ext uri="{FF2B5EF4-FFF2-40B4-BE49-F238E27FC236}">
                    <a16:creationId xmlns:a16="http://schemas.microsoft.com/office/drawing/2014/main" id="{7F53324E-BF16-B2DB-00DC-2AC8B280AE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sp>
        <p:nvSpPr>
          <p:cNvPr id="68" name="Tijdelijke aanduiding voor tekst 2">
            <a:extLst>
              <a:ext uri="{FF2B5EF4-FFF2-40B4-BE49-F238E27FC236}">
                <a16:creationId xmlns:a16="http://schemas.microsoft.com/office/drawing/2014/main" id="{A85A7940-77DC-CE11-F3A5-375F0368B95C}"/>
              </a:ext>
            </a:extLst>
          </p:cNvPr>
          <p:cNvSpPr txBox="1">
            <a:spLocks/>
          </p:cNvSpPr>
          <p:nvPr userDrawn="1"/>
        </p:nvSpPr>
        <p:spPr>
          <a:xfrm>
            <a:off x="697817" y="3920229"/>
            <a:ext cx="3478680"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0200" lvl="3"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Fourth level (11pt)</a:t>
            </a:r>
          </a:p>
        </p:txBody>
      </p:sp>
      <p:sp>
        <p:nvSpPr>
          <p:cNvPr id="69" name="Tijdelijke aanduiding voor tekst 2">
            <a:extLst>
              <a:ext uri="{FF2B5EF4-FFF2-40B4-BE49-F238E27FC236}">
                <a16:creationId xmlns:a16="http://schemas.microsoft.com/office/drawing/2014/main" id="{D1680FF5-8262-15D2-84F4-B0014B61FA1E}"/>
              </a:ext>
            </a:extLst>
          </p:cNvPr>
          <p:cNvSpPr txBox="1">
            <a:spLocks/>
          </p:cNvSpPr>
          <p:nvPr userDrawn="1"/>
        </p:nvSpPr>
        <p:spPr>
          <a:xfrm>
            <a:off x="697817" y="4220137"/>
            <a:ext cx="3656369"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57400" lvl="4"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Fifth level (11pt)</a:t>
            </a:r>
          </a:p>
        </p:txBody>
      </p:sp>
      <p:sp>
        <p:nvSpPr>
          <p:cNvPr id="70" name="Rechthoek 69">
            <a:extLst>
              <a:ext uri="{FF2B5EF4-FFF2-40B4-BE49-F238E27FC236}">
                <a16:creationId xmlns:a16="http://schemas.microsoft.com/office/drawing/2014/main" id="{72A96776-DDB4-3D4F-855E-A59C50B15969}"/>
              </a:ext>
            </a:extLst>
          </p:cNvPr>
          <p:cNvSpPr/>
          <p:nvPr userDrawn="1"/>
        </p:nvSpPr>
        <p:spPr>
          <a:xfrm>
            <a:off x="728624" y="4818699"/>
            <a:ext cx="4288084"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Footer</a:t>
            </a:r>
          </a:p>
        </p:txBody>
      </p:sp>
      <p:sp>
        <p:nvSpPr>
          <p:cNvPr id="71" name="Tekstvak 70">
            <a:extLst>
              <a:ext uri="{FF2B5EF4-FFF2-40B4-BE49-F238E27FC236}">
                <a16:creationId xmlns:a16="http://schemas.microsoft.com/office/drawing/2014/main" id="{BC590E6B-F90A-93FD-4D8C-D58D7F64CE7B}"/>
              </a:ext>
            </a:extLst>
          </p:cNvPr>
          <p:cNvSpPr txBox="1"/>
          <p:nvPr userDrawn="1"/>
        </p:nvSpPr>
        <p:spPr>
          <a:xfrm>
            <a:off x="892614" y="5397043"/>
            <a:ext cx="3895953" cy="680711"/>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400" b="0" kern="1200" noProof="0" dirty="0">
                <a:solidFill>
                  <a:schemeClr val="tx1"/>
                </a:solidFill>
                <a:latin typeface="+mn-lt"/>
                <a:ea typeface="+mn-ea"/>
                <a:cs typeface="+mn-cs"/>
              </a:rPr>
              <a:t>Insert &gt;  Text group &gt; Header &amp; footer &gt; Add your title under footer</a:t>
            </a:r>
          </a:p>
        </p:txBody>
      </p:sp>
      <p:cxnSp>
        <p:nvCxnSpPr>
          <p:cNvPr id="72" name="Rechte verbindingslijn 71">
            <a:extLst>
              <a:ext uri="{FF2B5EF4-FFF2-40B4-BE49-F238E27FC236}">
                <a16:creationId xmlns:a16="http://schemas.microsoft.com/office/drawing/2014/main" id="{64ECBC07-91E4-D99A-265C-78DAE54957F6}"/>
              </a:ext>
            </a:extLst>
          </p:cNvPr>
          <p:cNvCxnSpPr>
            <a:cxnSpLocks/>
          </p:cNvCxnSpPr>
          <p:nvPr userDrawn="1"/>
        </p:nvCxnSpPr>
        <p:spPr>
          <a:xfrm>
            <a:off x="896722" y="5225288"/>
            <a:ext cx="4119986" cy="0"/>
          </a:xfrm>
          <a:prstGeom prst="line">
            <a:avLst/>
          </a:prstGeom>
          <a:noFill/>
          <a:ln w="9525" cap="flat" cmpd="sng" algn="ctr">
            <a:solidFill>
              <a:schemeClr val="accent2"/>
            </a:solidFill>
            <a:prstDash val="solid"/>
          </a:ln>
          <a:effectLst/>
        </p:spPr>
      </p:cxnSp>
      <p:sp>
        <p:nvSpPr>
          <p:cNvPr id="73" name="Rechthoek 72">
            <a:extLst>
              <a:ext uri="{FF2B5EF4-FFF2-40B4-BE49-F238E27FC236}">
                <a16:creationId xmlns:a16="http://schemas.microsoft.com/office/drawing/2014/main" id="{6351A47B-056F-432F-3D5D-F8700375585A}"/>
              </a:ext>
            </a:extLst>
          </p:cNvPr>
          <p:cNvSpPr/>
          <p:nvPr userDrawn="1"/>
        </p:nvSpPr>
        <p:spPr>
          <a:xfrm>
            <a:off x="6088165"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Images</a:t>
            </a:r>
          </a:p>
        </p:txBody>
      </p:sp>
      <p:cxnSp>
        <p:nvCxnSpPr>
          <p:cNvPr id="74" name="Rechte verbindingslijn 73">
            <a:extLst>
              <a:ext uri="{FF2B5EF4-FFF2-40B4-BE49-F238E27FC236}">
                <a16:creationId xmlns:a16="http://schemas.microsoft.com/office/drawing/2014/main" id="{AB568E40-6594-DC4C-30DB-A5C4898E9E1C}"/>
              </a:ext>
            </a:extLst>
          </p:cNvPr>
          <p:cNvCxnSpPr>
            <a:cxnSpLocks/>
          </p:cNvCxnSpPr>
          <p:nvPr userDrawn="1"/>
        </p:nvCxnSpPr>
        <p:spPr>
          <a:xfrm>
            <a:off x="6096000" y="1467743"/>
            <a:ext cx="5153526" cy="0"/>
          </a:xfrm>
          <a:prstGeom prst="line">
            <a:avLst/>
          </a:prstGeom>
          <a:noFill/>
          <a:ln w="9525" cap="flat" cmpd="sng" algn="ctr">
            <a:solidFill>
              <a:schemeClr val="accent2"/>
            </a:solidFill>
            <a:prstDash val="solid"/>
          </a:ln>
          <a:effectLst/>
        </p:spPr>
      </p:cxnSp>
      <p:sp>
        <p:nvSpPr>
          <p:cNvPr id="75" name="Tekstvak 74">
            <a:extLst>
              <a:ext uri="{FF2B5EF4-FFF2-40B4-BE49-F238E27FC236}">
                <a16:creationId xmlns:a16="http://schemas.microsoft.com/office/drawing/2014/main" id="{F32536ED-01E5-EB07-628F-3C713425371A}"/>
              </a:ext>
            </a:extLst>
          </p:cNvPr>
          <p:cNvSpPr txBox="1"/>
          <p:nvPr userDrawn="1"/>
        </p:nvSpPr>
        <p:spPr>
          <a:xfrm>
            <a:off x="6097689" y="1618881"/>
            <a:ext cx="5161362" cy="1859124"/>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Images can be added with this button: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The image is automatically scaled. You can move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and/or enlarge the picture after insertion by: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Selecting the image &gt; Picture Format &gt; Crop</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To change an image, delete the current one and start again.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grpSp>
        <p:nvGrpSpPr>
          <p:cNvPr id="76" name="Groep 75">
            <a:extLst>
              <a:ext uri="{FF2B5EF4-FFF2-40B4-BE49-F238E27FC236}">
                <a16:creationId xmlns:a16="http://schemas.microsoft.com/office/drawing/2014/main" id="{C2639543-495B-F60F-67D9-69D0DF542600}"/>
              </a:ext>
            </a:extLst>
          </p:cNvPr>
          <p:cNvGrpSpPr/>
          <p:nvPr userDrawn="1"/>
        </p:nvGrpSpPr>
        <p:grpSpPr>
          <a:xfrm>
            <a:off x="9133682" y="1586759"/>
            <a:ext cx="250379" cy="249771"/>
            <a:chOff x="-706740" y="145633"/>
            <a:chExt cx="250379" cy="249771"/>
          </a:xfrm>
        </p:grpSpPr>
        <p:sp>
          <p:nvSpPr>
            <p:cNvPr id="77" name="Rechthoek 76">
              <a:extLst>
                <a:ext uri="{FF2B5EF4-FFF2-40B4-BE49-F238E27FC236}">
                  <a16:creationId xmlns:a16="http://schemas.microsoft.com/office/drawing/2014/main" id="{8874FB5A-7700-2C57-159A-37A18FEE72F7}"/>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8" name="Gelijkbenige driehoek 128">
              <a:extLst>
                <a:ext uri="{FF2B5EF4-FFF2-40B4-BE49-F238E27FC236}">
                  <a16:creationId xmlns:a16="http://schemas.microsoft.com/office/drawing/2014/main" id="{95862F32-E766-0474-06DC-E885CF0FDAF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9" name="Ovaal 78">
              <a:extLst>
                <a:ext uri="{FF2B5EF4-FFF2-40B4-BE49-F238E27FC236}">
                  <a16:creationId xmlns:a16="http://schemas.microsoft.com/office/drawing/2014/main" id="{0D0922D8-EB04-16F2-BF98-9866B154108F}"/>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0" name="Rechthoek 79">
              <a:extLst>
                <a:ext uri="{FF2B5EF4-FFF2-40B4-BE49-F238E27FC236}">
                  <a16:creationId xmlns:a16="http://schemas.microsoft.com/office/drawing/2014/main" id="{3D44A6A4-453C-839B-C9C8-0979671C752F}"/>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81" name="Rechte verbindingslijn 80">
              <a:extLst>
                <a:ext uri="{FF2B5EF4-FFF2-40B4-BE49-F238E27FC236}">
                  <a16:creationId xmlns:a16="http://schemas.microsoft.com/office/drawing/2014/main" id="{1A060DCC-274B-D605-8FA2-ACD49B3AFD41}"/>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2" name="Rechthoek 81">
            <a:extLst>
              <a:ext uri="{FF2B5EF4-FFF2-40B4-BE49-F238E27FC236}">
                <a16:creationId xmlns:a16="http://schemas.microsoft.com/office/drawing/2014/main" id="{8D0649E1-BB50-D0A1-938A-E55E74436302}"/>
              </a:ext>
            </a:extLst>
          </p:cNvPr>
          <p:cNvSpPr/>
          <p:nvPr userDrawn="1"/>
        </p:nvSpPr>
        <p:spPr>
          <a:xfrm>
            <a:off x="6088165" y="3990279"/>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Icons</a:t>
            </a:r>
          </a:p>
        </p:txBody>
      </p:sp>
      <p:cxnSp>
        <p:nvCxnSpPr>
          <p:cNvPr id="83" name="Rechte verbindingslijn 82">
            <a:extLst>
              <a:ext uri="{FF2B5EF4-FFF2-40B4-BE49-F238E27FC236}">
                <a16:creationId xmlns:a16="http://schemas.microsoft.com/office/drawing/2014/main" id="{67CF486E-68AE-41C6-040E-E58075AAE219}"/>
              </a:ext>
            </a:extLst>
          </p:cNvPr>
          <p:cNvCxnSpPr>
            <a:cxnSpLocks/>
          </p:cNvCxnSpPr>
          <p:nvPr userDrawn="1"/>
        </p:nvCxnSpPr>
        <p:spPr>
          <a:xfrm>
            <a:off x="6096000" y="4365502"/>
            <a:ext cx="5153526" cy="0"/>
          </a:xfrm>
          <a:prstGeom prst="line">
            <a:avLst/>
          </a:prstGeom>
          <a:noFill/>
          <a:ln w="9525" cap="flat" cmpd="sng" algn="ctr">
            <a:solidFill>
              <a:schemeClr val="accent2"/>
            </a:solidFill>
            <a:prstDash val="solid"/>
          </a:ln>
          <a:effectLst/>
        </p:spPr>
      </p:cxnSp>
      <p:sp>
        <p:nvSpPr>
          <p:cNvPr id="84" name="Tekstvak 83">
            <a:extLst>
              <a:ext uri="{FF2B5EF4-FFF2-40B4-BE49-F238E27FC236}">
                <a16:creationId xmlns:a16="http://schemas.microsoft.com/office/drawing/2014/main" id="{CE1E97CD-4B94-E124-3163-DBB1B7DECA4A}"/>
              </a:ext>
            </a:extLst>
          </p:cNvPr>
          <p:cNvSpPr txBox="1"/>
          <p:nvPr userDrawn="1"/>
        </p:nvSpPr>
        <p:spPr>
          <a:xfrm>
            <a:off x="6088164" y="4516640"/>
            <a:ext cx="5161362" cy="135049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be inserted in the space provided.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To insert an icon, click this button: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also be scaled and moved like an image</a:t>
            </a:r>
          </a:p>
        </p:txBody>
      </p:sp>
      <p:grpSp>
        <p:nvGrpSpPr>
          <p:cNvPr id="85" name="Groep 84">
            <a:extLst>
              <a:ext uri="{FF2B5EF4-FFF2-40B4-BE49-F238E27FC236}">
                <a16:creationId xmlns:a16="http://schemas.microsoft.com/office/drawing/2014/main" id="{8A892494-FC1D-B3C7-BCD5-620D37007AFA}"/>
              </a:ext>
            </a:extLst>
          </p:cNvPr>
          <p:cNvGrpSpPr/>
          <p:nvPr userDrawn="1"/>
        </p:nvGrpSpPr>
        <p:grpSpPr>
          <a:xfrm>
            <a:off x="8773107" y="4757367"/>
            <a:ext cx="250379" cy="249771"/>
            <a:chOff x="-706740" y="145633"/>
            <a:chExt cx="250379" cy="249771"/>
          </a:xfrm>
        </p:grpSpPr>
        <p:sp>
          <p:nvSpPr>
            <p:cNvPr id="86" name="Rechthoek 85">
              <a:extLst>
                <a:ext uri="{FF2B5EF4-FFF2-40B4-BE49-F238E27FC236}">
                  <a16:creationId xmlns:a16="http://schemas.microsoft.com/office/drawing/2014/main" id="{C809CDAC-4EE9-8A24-EE5A-5DA07D791ED6}"/>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7" name="Gelijkbenige driehoek 128">
              <a:extLst>
                <a:ext uri="{FF2B5EF4-FFF2-40B4-BE49-F238E27FC236}">
                  <a16:creationId xmlns:a16="http://schemas.microsoft.com/office/drawing/2014/main" id="{2271A002-BE2D-03A5-6FDC-B65FAAEAF448}"/>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8" name="Ovaal 87">
              <a:extLst>
                <a:ext uri="{FF2B5EF4-FFF2-40B4-BE49-F238E27FC236}">
                  <a16:creationId xmlns:a16="http://schemas.microsoft.com/office/drawing/2014/main" id="{2F12395A-5E6F-3CBC-42FE-890CD93BF08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9" name="Rechthoek 88">
              <a:extLst>
                <a:ext uri="{FF2B5EF4-FFF2-40B4-BE49-F238E27FC236}">
                  <a16:creationId xmlns:a16="http://schemas.microsoft.com/office/drawing/2014/main" id="{1D9CEB23-4BD3-A7F3-0C6B-CB7F76E4AE02}"/>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90" name="Rechte verbindingslijn 89">
              <a:extLst>
                <a:ext uri="{FF2B5EF4-FFF2-40B4-BE49-F238E27FC236}">
                  <a16:creationId xmlns:a16="http://schemas.microsoft.com/office/drawing/2014/main" id="{3EDCDB71-BC14-F8A4-CEC3-670DC17A24D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290006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for making a presentation">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50CA13E8-9EC4-EE8C-2010-AF05068BECB4}"/>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EE7CC1DC-8E99-DA4D-92B4-401291CE2818}"/>
              </a:ext>
            </a:extLst>
          </p:cNvPr>
          <p:cNvSpPr/>
          <p:nvPr userDrawn="1"/>
        </p:nvSpPr>
        <p:spPr>
          <a:xfrm>
            <a:off x="888887" y="884232"/>
            <a:ext cx="4554873"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Use images</a:t>
            </a:r>
          </a:p>
        </p:txBody>
      </p:sp>
      <p:cxnSp>
        <p:nvCxnSpPr>
          <p:cNvPr id="11" name="Rechte verbindingslijn 10">
            <a:extLst>
              <a:ext uri="{FF2B5EF4-FFF2-40B4-BE49-F238E27FC236}">
                <a16:creationId xmlns:a16="http://schemas.microsoft.com/office/drawing/2014/main" id="{05BC27DD-8497-2B4A-064B-D69F5267469E}"/>
              </a:ext>
            </a:extLst>
          </p:cNvPr>
          <p:cNvCxnSpPr>
            <a:cxnSpLocks/>
          </p:cNvCxnSpPr>
          <p:nvPr userDrawn="1"/>
        </p:nvCxnSpPr>
        <p:spPr>
          <a:xfrm>
            <a:off x="896722" y="1268980"/>
            <a:ext cx="4547038" cy="0"/>
          </a:xfrm>
          <a:prstGeom prst="line">
            <a:avLst/>
          </a:prstGeom>
          <a:noFill/>
          <a:ln w="9525" cap="flat" cmpd="sng" algn="ctr">
            <a:solidFill>
              <a:schemeClr val="accent2"/>
            </a:solidFill>
            <a:prstDash val="solid"/>
          </a:ln>
          <a:effectLst/>
        </p:spPr>
      </p:cxnSp>
      <p:sp>
        <p:nvSpPr>
          <p:cNvPr id="12" name="Rechthoek 11">
            <a:extLst>
              <a:ext uri="{FF2B5EF4-FFF2-40B4-BE49-F238E27FC236}">
                <a16:creationId xmlns:a16="http://schemas.microsoft.com/office/drawing/2014/main" id="{1565CA4A-CE16-5C4E-A86E-1FFFE2B597ED}"/>
              </a:ext>
            </a:extLst>
          </p:cNvPr>
          <p:cNvSpPr/>
          <p:nvPr userDrawn="1"/>
        </p:nvSpPr>
        <p:spPr>
          <a:xfrm>
            <a:off x="728624" y="3866680"/>
            <a:ext cx="4715136"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How much text should be on a slide?</a:t>
            </a:r>
          </a:p>
        </p:txBody>
      </p:sp>
      <p:sp>
        <p:nvSpPr>
          <p:cNvPr id="13" name="Tekstvak 12">
            <a:extLst>
              <a:ext uri="{FF2B5EF4-FFF2-40B4-BE49-F238E27FC236}">
                <a16:creationId xmlns:a16="http://schemas.microsoft.com/office/drawing/2014/main" id="{879D5936-7AFF-9395-8DF8-BF1A008C9EF3}"/>
              </a:ext>
            </a:extLst>
          </p:cNvPr>
          <p:cNvSpPr txBox="1"/>
          <p:nvPr userDrawn="1"/>
        </p:nvSpPr>
        <p:spPr>
          <a:xfrm>
            <a:off x="892614" y="4473599"/>
            <a:ext cx="4413312" cy="1422420"/>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When formatting a presentation, there is one important question that should be asked:</a:t>
            </a:r>
            <a:br>
              <a:rPr kumimoji="0" lang="en-GB" sz="1400" b="0" i="0" u="none" strike="noStrike" kern="1200" cap="none" spc="0" normalizeH="0" baseline="0" noProof="0" dirty="0">
                <a:ln>
                  <a:noFill/>
                </a:ln>
                <a:solidFill>
                  <a:schemeClr val="tx1"/>
                </a:solidFill>
                <a:effectLst/>
                <a:uLnTx/>
                <a:uFillTx/>
                <a:latin typeface="+mn-lt"/>
                <a:ea typeface="+mn-ea"/>
                <a:cs typeface="+mn-cs"/>
              </a:rPr>
            </a:b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teach the listener?”</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For each slide, give exactly one answer to that question. This way, your slides will be clearer and less full of text.</a:t>
            </a:r>
          </a:p>
          <a:p>
            <a:pPr marL="0" marR="0" lvl="0" indent="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None/>
              <a:tabLst/>
              <a:defRPr/>
            </a:pPr>
            <a:endParaRPr lang="en-GB" sz="1400" b="0" kern="1200" noProof="0" dirty="0">
              <a:solidFill>
                <a:schemeClr val="tx1"/>
              </a:solidFill>
              <a:latin typeface="+mn-lt"/>
              <a:ea typeface="+mn-ea"/>
              <a:cs typeface="+mn-cs"/>
            </a:endParaRPr>
          </a:p>
        </p:txBody>
      </p:sp>
      <p:cxnSp>
        <p:nvCxnSpPr>
          <p:cNvPr id="14" name="Rechte verbindingslijn 13">
            <a:extLst>
              <a:ext uri="{FF2B5EF4-FFF2-40B4-BE49-F238E27FC236}">
                <a16:creationId xmlns:a16="http://schemas.microsoft.com/office/drawing/2014/main" id="{92DF4534-B15B-4868-01A4-F040C409BE9A}"/>
              </a:ext>
            </a:extLst>
          </p:cNvPr>
          <p:cNvCxnSpPr>
            <a:cxnSpLocks/>
          </p:cNvCxnSpPr>
          <p:nvPr userDrawn="1"/>
        </p:nvCxnSpPr>
        <p:spPr>
          <a:xfrm>
            <a:off x="896722" y="4330419"/>
            <a:ext cx="4547038" cy="0"/>
          </a:xfrm>
          <a:prstGeom prst="line">
            <a:avLst/>
          </a:prstGeom>
          <a:noFill/>
          <a:ln w="9525" cap="flat" cmpd="sng" algn="ctr">
            <a:solidFill>
              <a:schemeClr val="accent2"/>
            </a:solidFill>
            <a:prstDash val="solid"/>
          </a:ln>
          <a:effectLst/>
        </p:spPr>
      </p:cxnSp>
      <p:sp>
        <p:nvSpPr>
          <p:cNvPr id="15" name="Rechthoek 14">
            <a:extLst>
              <a:ext uri="{FF2B5EF4-FFF2-40B4-BE49-F238E27FC236}">
                <a16:creationId xmlns:a16="http://schemas.microsoft.com/office/drawing/2014/main" id="{DD14C564-D4C9-4D91-6D38-D2FC48DA1EAA}"/>
              </a:ext>
            </a:extLst>
          </p:cNvPr>
          <p:cNvSpPr/>
          <p:nvPr userDrawn="1"/>
        </p:nvSpPr>
        <p:spPr>
          <a:xfrm>
            <a:off x="5760932" y="884232"/>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Who is the audience for this slide?</a:t>
            </a:r>
          </a:p>
        </p:txBody>
      </p:sp>
      <p:cxnSp>
        <p:nvCxnSpPr>
          <p:cNvPr id="16" name="Rechte verbindingslijn 15">
            <a:extLst>
              <a:ext uri="{FF2B5EF4-FFF2-40B4-BE49-F238E27FC236}">
                <a16:creationId xmlns:a16="http://schemas.microsoft.com/office/drawing/2014/main" id="{ACA165E2-91B4-CAD7-2A63-B82CA8A223E9}"/>
              </a:ext>
            </a:extLst>
          </p:cNvPr>
          <p:cNvCxnSpPr>
            <a:cxnSpLocks/>
          </p:cNvCxnSpPr>
          <p:nvPr userDrawn="1"/>
        </p:nvCxnSpPr>
        <p:spPr>
          <a:xfrm>
            <a:off x="5768767" y="1268980"/>
            <a:ext cx="5524284" cy="0"/>
          </a:xfrm>
          <a:prstGeom prst="line">
            <a:avLst/>
          </a:prstGeom>
          <a:noFill/>
          <a:ln w="9525" cap="flat" cmpd="sng" algn="ctr">
            <a:solidFill>
              <a:schemeClr val="accent2"/>
            </a:solidFill>
            <a:prstDash val="solid"/>
          </a:ln>
          <a:effectLst/>
        </p:spPr>
      </p:cxnSp>
      <p:sp>
        <p:nvSpPr>
          <p:cNvPr id="17" name="Tekstvak 16">
            <a:extLst>
              <a:ext uri="{FF2B5EF4-FFF2-40B4-BE49-F238E27FC236}">
                <a16:creationId xmlns:a16="http://schemas.microsoft.com/office/drawing/2014/main" id="{F1050420-0450-A2C4-B0C6-436DF7E3C7A1}"/>
              </a:ext>
            </a:extLst>
          </p:cNvPr>
          <p:cNvSpPr txBox="1"/>
          <p:nvPr userDrawn="1"/>
        </p:nvSpPr>
        <p:spPr>
          <a:xfrm>
            <a:off x="5760931" y="1410593"/>
            <a:ext cx="5532120" cy="20184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Your presentation should enable the audience to better understand the story. The slides should support the message your are telling. With each slide, it is best to ask yourself: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‘Does this slide help the audience remember the story, or does it help me?’</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If the latter is true, it is better to omit the slide. Also try to add enough variety to your slides and show plenty of visuals. Use intertitle slides to indicate that a new chapter is starting.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sp>
        <p:nvSpPr>
          <p:cNvPr id="18" name="Rechthoek 17">
            <a:extLst>
              <a:ext uri="{FF2B5EF4-FFF2-40B4-BE49-F238E27FC236}">
                <a16:creationId xmlns:a16="http://schemas.microsoft.com/office/drawing/2014/main" id="{E3F98606-DC66-0604-F755-F6867D3B943B}"/>
              </a:ext>
            </a:extLst>
          </p:cNvPr>
          <p:cNvSpPr/>
          <p:nvPr userDrawn="1"/>
        </p:nvSpPr>
        <p:spPr>
          <a:xfrm>
            <a:off x="5760932" y="3918205"/>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Start with the end in mind</a:t>
            </a:r>
          </a:p>
        </p:txBody>
      </p:sp>
      <p:cxnSp>
        <p:nvCxnSpPr>
          <p:cNvPr id="19" name="Rechte verbindingslijn 18">
            <a:extLst>
              <a:ext uri="{FF2B5EF4-FFF2-40B4-BE49-F238E27FC236}">
                <a16:creationId xmlns:a16="http://schemas.microsoft.com/office/drawing/2014/main" id="{69D1EC65-B89F-DC07-FEAD-701E4A55DFF5}"/>
              </a:ext>
            </a:extLst>
          </p:cNvPr>
          <p:cNvCxnSpPr>
            <a:cxnSpLocks/>
          </p:cNvCxnSpPr>
          <p:nvPr userDrawn="1"/>
        </p:nvCxnSpPr>
        <p:spPr>
          <a:xfrm>
            <a:off x="5768767" y="4331528"/>
            <a:ext cx="5524284" cy="0"/>
          </a:xfrm>
          <a:prstGeom prst="line">
            <a:avLst/>
          </a:prstGeom>
          <a:noFill/>
          <a:ln w="9525" cap="flat" cmpd="sng" algn="ctr">
            <a:solidFill>
              <a:schemeClr val="accent2"/>
            </a:solidFill>
            <a:prstDash val="solid"/>
          </a:ln>
          <a:effectLst/>
        </p:spPr>
      </p:cxnSp>
      <p:sp>
        <p:nvSpPr>
          <p:cNvPr id="20" name="Tekstvak 19">
            <a:extLst>
              <a:ext uri="{FF2B5EF4-FFF2-40B4-BE49-F238E27FC236}">
                <a16:creationId xmlns:a16="http://schemas.microsoft.com/office/drawing/2014/main" id="{1BF6846F-8FAB-BDBD-B914-9D8B58C3FDB8}"/>
              </a:ext>
            </a:extLst>
          </p:cNvPr>
          <p:cNvSpPr txBox="1"/>
          <p:nvPr userDrawn="1"/>
        </p:nvSpPr>
        <p:spPr>
          <a:xfrm>
            <a:off x="5760931" y="4485841"/>
            <a:ext cx="5621444" cy="1756209"/>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achieve with this presentation?’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Answer this question before you start building your presentation. This way, your story will have a different, more powerful structure. End your presentation with a summary. This lists the things the audience should remember, which you determined beforehand. These are the elements you want to take away and that the audience should have learned.</a:t>
            </a:r>
          </a:p>
        </p:txBody>
      </p:sp>
      <p:sp>
        <p:nvSpPr>
          <p:cNvPr id="21" name="Tekstvak 20">
            <a:extLst>
              <a:ext uri="{FF2B5EF4-FFF2-40B4-BE49-F238E27FC236}">
                <a16:creationId xmlns:a16="http://schemas.microsoft.com/office/drawing/2014/main" id="{D73C825A-5212-EF6B-B748-7DE01F128BE0}"/>
              </a:ext>
            </a:extLst>
          </p:cNvPr>
          <p:cNvSpPr txBox="1"/>
          <p:nvPr userDrawn="1"/>
        </p:nvSpPr>
        <p:spPr>
          <a:xfrm>
            <a:off x="898489" y="1410593"/>
            <a:ext cx="4406985" cy="1840607"/>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We often see presentations that are full of text. This is because we usually start a presentation by launching PowerPoint and literally typing what we want to say.</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Yet, people are unable to read and listen at the same time. While your audience is reading, they miss out on the story you are telling. On top of that, 90% of the information we read is forgotten in short time.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If an idea can be visualised, visualise it.</a:t>
            </a:r>
          </a:p>
        </p:txBody>
      </p:sp>
    </p:spTree>
    <p:extLst>
      <p:ext uri="{BB962C8B-B14F-4D97-AF65-F5344CB8AC3E}">
        <p14:creationId xmlns:p14="http://schemas.microsoft.com/office/powerpoint/2010/main" val="8258230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_agenda">
    <p:spTree>
      <p:nvGrpSpPr>
        <p:cNvPr id="1" name=""/>
        <p:cNvGrpSpPr/>
        <p:nvPr/>
      </p:nvGrpSpPr>
      <p:grpSpPr>
        <a:xfrm>
          <a:off x="0" y="0"/>
          <a:ext cx="0" cy="0"/>
          <a:chOff x="0" y="0"/>
          <a:chExt cx="0" cy="0"/>
        </a:xfrm>
      </p:grpSpPr>
      <p:sp>
        <p:nvSpPr>
          <p:cNvPr id="57" name="!!VLAK_blauw">
            <a:extLst>
              <a:ext uri="{FF2B5EF4-FFF2-40B4-BE49-F238E27FC236}">
                <a16:creationId xmlns:a16="http://schemas.microsoft.com/office/drawing/2014/main" id="{CFFB3ECF-3A2E-11DB-54ED-BB93CD467C5F}"/>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3" name="!!VLAK_agenda wit">
            <a:extLst>
              <a:ext uri="{FF2B5EF4-FFF2-40B4-BE49-F238E27FC236}">
                <a16:creationId xmlns:a16="http://schemas.microsoft.com/office/drawing/2014/main" id="{F30D8B29-C65D-5257-D97F-33BF1E469B94}"/>
              </a:ext>
            </a:extLst>
          </p:cNvPr>
          <p:cNvSpPr>
            <a:spLocks noGrp="1"/>
          </p:cNvSpPr>
          <p:nvPr>
            <p:ph type="body" sz="quarter" idx="34" hasCustomPrompt="1"/>
          </p:nvPr>
        </p:nvSpPr>
        <p:spPr>
          <a:xfrm>
            <a:off x="6033576"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4" name="!!VLAK_agenda oranje">
            <a:extLst>
              <a:ext uri="{FF2B5EF4-FFF2-40B4-BE49-F238E27FC236}">
                <a16:creationId xmlns:a16="http://schemas.microsoft.com/office/drawing/2014/main" id="{68A462EE-C131-CE96-CF54-49A4654CDEE1}"/>
              </a:ext>
            </a:extLst>
          </p:cNvPr>
          <p:cNvSpPr>
            <a:spLocks noGrp="1"/>
          </p:cNvSpPr>
          <p:nvPr>
            <p:ph type="body" sz="quarter" idx="35"/>
          </p:nvPr>
        </p:nvSpPr>
        <p:spPr>
          <a:xfrm>
            <a:off x="11021125"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95" name="!!TXT_nummer">
            <a:extLst>
              <a:ext uri="{FF2B5EF4-FFF2-40B4-BE49-F238E27FC236}">
                <a16:creationId xmlns:a16="http://schemas.microsoft.com/office/drawing/2014/main" id="{BE284B82-A889-8CBB-B479-983E3BDBED5C}"/>
              </a:ext>
            </a:extLst>
          </p:cNvPr>
          <p:cNvSpPr>
            <a:spLocks noGrp="1" noChangeAspect="1"/>
          </p:cNvSpPr>
          <p:nvPr>
            <p:ph type="body" sz="quarter" idx="36" hasCustomPrompt="1"/>
          </p:nvPr>
        </p:nvSpPr>
        <p:spPr>
          <a:xfrm>
            <a:off x="6192733"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90" name="!!VLAK_agenda wit">
            <a:extLst>
              <a:ext uri="{FF2B5EF4-FFF2-40B4-BE49-F238E27FC236}">
                <a16:creationId xmlns:a16="http://schemas.microsoft.com/office/drawing/2014/main" id="{54FFB417-C447-8036-2296-9D05230B7C74}"/>
              </a:ext>
            </a:extLst>
          </p:cNvPr>
          <p:cNvSpPr>
            <a:spLocks noGrp="1"/>
          </p:cNvSpPr>
          <p:nvPr>
            <p:ph type="body" sz="quarter" idx="31" hasCustomPrompt="1"/>
          </p:nvPr>
        </p:nvSpPr>
        <p:spPr>
          <a:xfrm>
            <a:off x="6033576"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1" name="!!VLAK_agenda oranje">
            <a:extLst>
              <a:ext uri="{FF2B5EF4-FFF2-40B4-BE49-F238E27FC236}">
                <a16:creationId xmlns:a16="http://schemas.microsoft.com/office/drawing/2014/main" id="{CDB345C7-6820-7EF8-F9D2-3287B525EBC9}"/>
              </a:ext>
            </a:extLst>
          </p:cNvPr>
          <p:cNvSpPr>
            <a:spLocks noGrp="1"/>
          </p:cNvSpPr>
          <p:nvPr>
            <p:ph type="body" sz="quarter" idx="32"/>
          </p:nvPr>
        </p:nvSpPr>
        <p:spPr>
          <a:xfrm>
            <a:off x="11019576"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92" name="!!TXT_nummer">
            <a:extLst>
              <a:ext uri="{FF2B5EF4-FFF2-40B4-BE49-F238E27FC236}">
                <a16:creationId xmlns:a16="http://schemas.microsoft.com/office/drawing/2014/main" id="{0B617ED2-D56C-18F9-E382-D3E22718E977}"/>
              </a:ext>
            </a:extLst>
          </p:cNvPr>
          <p:cNvSpPr>
            <a:spLocks noGrp="1" noChangeAspect="1"/>
          </p:cNvSpPr>
          <p:nvPr>
            <p:ph type="body" sz="quarter" idx="33" hasCustomPrompt="1"/>
          </p:nvPr>
        </p:nvSpPr>
        <p:spPr>
          <a:xfrm>
            <a:off x="6192733"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7" name="!!VLAK_agenda wit">
            <a:extLst>
              <a:ext uri="{FF2B5EF4-FFF2-40B4-BE49-F238E27FC236}">
                <a16:creationId xmlns:a16="http://schemas.microsoft.com/office/drawing/2014/main" id="{A8D9AB73-DD6D-7D4D-6298-014145072158}"/>
              </a:ext>
            </a:extLst>
          </p:cNvPr>
          <p:cNvSpPr>
            <a:spLocks noGrp="1"/>
          </p:cNvSpPr>
          <p:nvPr>
            <p:ph type="body" sz="quarter" idx="28" hasCustomPrompt="1"/>
          </p:nvPr>
        </p:nvSpPr>
        <p:spPr>
          <a:xfrm>
            <a:off x="6033576"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8" name="!!VLAK_agenda oranje">
            <a:extLst>
              <a:ext uri="{FF2B5EF4-FFF2-40B4-BE49-F238E27FC236}">
                <a16:creationId xmlns:a16="http://schemas.microsoft.com/office/drawing/2014/main" id="{41B30DEF-D7EB-6C8E-E60F-898DDF5E6343}"/>
              </a:ext>
            </a:extLst>
          </p:cNvPr>
          <p:cNvSpPr>
            <a:spLocks noGrp="1"/>
          </p:cNvSpPr>
          <p:nvPr>
            <p:ph type="body" sz="quarter" idx="29"/>
          </p:nvPr>
        </p:nvSpPr>
        <p:spPr>
          <a:xfrm>
            <a:off x="11019576" y="263970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9" name="!!TXT_nummer">
            <a:extLst>
              <a:ext uri="{FF2B5EF4-FFF2-40B4-BE49-F238E27FC236}">
                <a16:creationId xmlns:a16="http://schemas.microsoft.com/office/drawing/2014/main" id="{C34F9A81-E69A-BB01-1F8B-5B25B8305C52}"/>
              </a:ext>
            </a:extLst>
          </p:cNvPr>
          <p:cNvSpPr>
            <a:spLocks noGrp="1" noChangeAspect="1"/>
          </p:cNvSpPr>
          <p:nvPr>
            <p:ph type="body" sz="quarter" idx="30" hasCustomPrompt="1"/>
          </p:nvPr>
        </p:nvSpPr>
        <p:spPr>
          <a:xfrm>
            <a:off x="6192733"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4" name="!!VLAK_agenda wit">
            <a:extLst>
              <a:ext uri="{FF2B5EF4-FFF2-40B4-BE49-F238E27FC236}">
                <a16:creationId xmlns:a16="http://schemas.microsoft.com/office/drawing/2014/main" id="{0D1B35C9-9D26-186C-4CD1-C666FCA822CE}"/>
              </a:ext>
            </a:extLst>
          </p:cNvPr>
          <p:cNvSpPr>
            <a:spLocks noGrp="1"/>
          </p:cNvSpPr>
          <p:nvPr>
            <p:ph type="body" sz="quarter" idx="25" hasCustomPrompt="1"/>
          </p:nvPr>
        </p:nvSpPr>
        <p:spPr>
          <a:xfrm>
            <a:off x="6033576"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5" name="!!VLAK_agenda oranje">
            <a:extLst>
              <a:ext uri="{FF2B5EF4-FFF2-40B4-BE49-F238E27FC236}">
                <a16:creationId xmlns:a16="http://schemas.microsoft.com/office/drawing/2014/main" id="{D03DC76B-B86C-45A2-6139-55EF5C91B332}"/>
              </a:ext>
            </a:extLst>
          </p:cNvPr>
          <p:cNvSpPr>
            <a:spLocks noGrp="1"/>
          </p:cNvSpPr>
          <p:nvPr>
            <p:ph type="body" sz="quarter" idx="26"/>
          </p:nvPr>
        </p:nvSpPr>
        <p:spPr>
          <a:xfrm>
            <a:off x="11019576" y="1512727"/>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6" name="!!TXT_nummer">
            <a:extLst>
              <a:ext uri="{FF2B5EF4-FFF2-40B4-BE49-F238E27FC236}">
                <a16:creationId xmlns:a16="http://schemas.microsoft.com/office/drawing/2014/main" id="{8618A7A0-2F8D-3C77-ABCB-DD5BF936F2D0}"/>
              </a:ext>
            </a:extLst>
          </p:cNvPr>
          <p:cNvSpPr>
            <a:spLocks noGrp="1" noChangeAspect="1"/>
          </p:cNvSpPr>
          <p:nvPr>
            <p:ph type="body" sz="quarter" idx="27" hasCustomPrompt="1"/>
          </p:nvPr>
        </p:nvSpPr>
        <p:spPr>
          <a:xfrm>
            <a:off x="6192733"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 name="!!VLAK_oranje tit">
            <a:extLst>
              <a:ext uri="{FF2B5EF4-FFF2-40B4-BE49-F238E27FC236}">
                <a16:creationId xmlns:a16="http://schemas.microsoft.com/office/drawing/2014/main" id="{C20EA8DD-64EF-85FD-4AE7-F1B7E521F614}"/>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8" name="!!VLAK_agenda wit">
            <a:extLst>
              <a:ext uri="{FF2B5EF4-FFF2-40B4-BE49-F238E27FC236}">
                <a16:creationId xmlns:a16="http://schemas.microsoft.com/office/drawing/2014/main" id="{FA530BA2-3B7D-9A46-BA81-017570D3E39E}"/>
              </a:ext>
            </a:extLst>
          </p:cNvPr>
          <p:cNvSpPr>
            <a:spLocks noGrp="1"/>
          </p:cNvSpPr>
          <p:nvPr>
            <p:ph type="body" sz="quarter" idx="19" hasCustomPrompt="1"/>
          </p:nvPr>
        </p:nvSpPr>
        <p:spPr>
          <a:xfrm>
            <a:off x="636790"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9" name="!!VLAK_agenda oranje">
            <a:extLst>
              <a:ext uri="{FF2B5EF4-FFF2-40B4-BE49-F238E27FC236}">
                <a16:creationId xmlns:a16="http://schemas.microsoft.com/office/drawing/2014/main" id="{5C071002-6EB9-D043-54B3-390FFB82A989}"/>
              </a:ext>
            </a:extLst>
          </p:cNvPr>
          <p:cNvSpPr>
            <a:spLocks noGrp="1"/>
          </p:cNvSpPr>
          <p:nvPr>
            <p:ph type="body" sz="quarter" idx="20"/>
          </p:nvPr>
        </p:nvSpPr>
        <p:spPr>
          <a:xfrm>
            <a:off x="5624339"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80" name="!!TXT_nummer">
            <a:extLst>
              <a:ext uri="{FF2B5EF4-FFF2-40B4-BE49-F238E27FC236}">
                <a16:creationId xmlns:a16="http://schemas.microsoft.com/office/drawing/2014/main" id="{6B0A3AA6-882B-47AA-C329-60C1BE2694EF}"/>
              </a:ext>
            </a:extLst>
          </p:cNvPr>
          <p:cNvSpPr>
            <a:spLocks noGrp="1" noChangeAspect="1"/>
          </p:cNvSpPr>
          <p:nvPr>
            <p:ph type="body" sz="quarter" idx="21" hasCustomPrompt="1"/>
          </p:nvPr>
        </p:nvSpPr>
        <p:spPr>
          <a:xfrm>
            <a:off x="795947"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5" name="!!VLAK_agenda wit">
            <a:extLst>
              <a:ext uri="{FF2B5EF4-FFF2-40B4-BE49-F238E27FC236}">
                <a16:creationId xmlns:a16="http://schemas.microsoft.com/office/drawing/2014/main" id="{75C79CA6-A7D9-B100-5A4D-8293DC9CC1C9}"/>
              </a:ext>
            </a:extLst>
          </p:cNvPr>
          <p:cNvSpPr>
            <a:spLocks noGrp="1"/>
          </p:cNvSpPr>
          <p:nvPr>
            <p:ph type="body" sz="quarter" idx="16" hasCustomPrompt="1"/>
          </p:nvPr>
        </p:nvSpPr>
        <p:spPr>
          <a:xfrm>
            <a:off x="636790"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6" name="!!VLAK_agenda oranje">
            <a:extLst>
              <a:ext uri="{FF2B5EF4-FFF2-40B4-BE49-F238E27FC236}">
                <a16:creationId xmlns:a16="http://schemas.microsoft.com/office/drawing/2014/main" id="{C82D3F26-8800-4477-54E3-0B48DDC23A46}"/>
              </a:ext>
            </a:extLst>
          </p:cNvPr>
          <p:cNvSpPr>
            <a:spLocks noGrp="1"/>
          </p:cNvSpPr>
          <p:nvPr>
            <p:ph type="body" sz="quarter" idx="17"/>
          </p:nvPr>
        </p:nvSpPr>
        <p:spPr>
          <a:xfrm>
            <a:off x="5624339"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77" name="!!TXT_nummer">
            <a:extLst>
              <a:ext uri="{FF2B5EF4-FFF2-40B4-BE49-F238E27FC236}">
                <a16:creationId xmlns:a16="http://schemas.microsoft.com/office/drawing/2014/main" id="{2926E3BE-FC01-DCA7-4963-2836D486D255}"/>
              </a:ext>
            </a:extLst>
          </p:cNvPr>
          <p:cNvSpPr>
            <a:spLocks noGrp="1" noChangeAspect="1"/>
          </p:cNvSpPr>
          <p:nvPr>
            <p:ph type="body" sz="quarter" idx="18" hasCustomPrompt="1"/>
          </p:nvPr>
        </p:nvSpPr>
        <p:spPr>
          <a:xfrm>
            <a:off x="795947"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2" name="!!VLAK_agenda wit">
            <a:extLst>
              <a:ext uri="{FF2B5EF4-FFF2-40B4-BE49-F238E27FC236}">
                <a16:creationId xmlns:a16="http://schemas.microsoft.com/office/drawing/2014/main" id="{82D0FE61-E80C-266B-189D-6B3DDA27AD60}"/>
              </a:ext>
            </a:extLst>
          </p:cNvPr>
          <p:cNvSpPr>
            <a:spLocks noGrp="1"/>
          </p:cNvSpPr>
          <p:nvPr>
            <p:ph type="body" sz="quarter" idx="13" hasCustomPrompt="1"/>
          </p:nvPr>
        </p:nvSpPr>
        <p:spPr>
          <a:xfrm>
            <a:off x="636790"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3" name="!!VLAK_agenda oranje">
            <a:extLst>
              <a:ext uri="{FF2B5EF4-FFF2-40B4-BE49-F238E27FC236}">
                <a16:creationId xmlns:a16="http://schemas.microsoft.com/office/drawing/2014/main" id="{2638C2AF-D0EA-0908-D5D2-8FDC398CCCC6}"/>
              </a:ext>
            </a:extLst>
          </p:cNvPr>
          <p:cNvSpPr>
            <a:spLocks noGrp="1"/>
          </p:cNvSpPr>
          <p:nvPr>
            <p:ph type="body" sz="quarter" idx="14"/>
          </p:nvPr>
        </p:nvSpPr>
        <p:spPr>
          <a:xfrm>
            <a:off x="5626610" y="2641349"/>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74" name="!!TXT_nummer">
            <a:extLst>
              <a:ext uri="{FF2B5EF4-FFF2-40B4-BE49-F238E27FC236}">
                <a16:creationId xmlns:a16="http://schemas.microsoft.com/office/drawing/2014/main" id="{647F0766-326B-2555-C51C-AA44D2329AA2}"/>
              </a:ext>
            </a:extLst>
          </p:cNvPr>
          <p:cNvSpPr>
            <a:spLocks noGrp="1" noChangeAspect="1"/>
          </p:cNvSpPr>
          <p:nvPr>
            <p:ph type="body" sz="quarter" idx="15" hasCustomPrompt="1"/>
          </p:nvPr>
        </p:nvSpPr>
        <p:spPr>
          <a:xfrm>
            <a:off x="795947"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65" name="!!VLAK_agenda wit">
            <a:extLst>
              <a:ext uri="{FF2B5EF4-FFF2-40B4-BE49-F238E27FC236}">
                <a16:creationId xmlns:a16="http://schemas.microsoft.com/office/drawing/2014/main" id="{EC068A77-4D91-CF2C-31C4-AD75CD836646}"/>
              </a:ext>
            </a:extLst>
          </p:cNvPr>
          <p:cNvSpPr>
            <a:spLocks noGrp="1"/>
          </p:cNvSpPr>
          <p:nvPr>
            <p:ph type="body" sz="quarter" idx="10" hasCustomPrompt="1"/>
          </p:nvPr>
        </p:nvSpPr>
        <p:spPr>
          <a:xfrm>
            <a:off x="636790"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1" name="!!VLAK_agenda oranje">
            <a:extLst>
              <a:ext uri="{FF2B5EF4-FFF2-40B4-BE49-F238E27FC236}">
                <a16:creationId xmlns:a16="http://schemas.microsoft.com/office/drawing/2014/main" id="{DC7579C9-E860-E02F-2B8D-4F7C03649BF6}"/>
              </a:ext>
            </a:extLst>
          </p:cNvPr>
          <p:cNvSpPr>
            <a:spLocks noGrp="1"/>
          </p:cNvSpPr>
          <p:nvPr>
            <p:ph type="body" sz="quarter" idx="12"/>
          </p:nvPr>
        </p:nvSpPr>
        <p:spPr>
          <a:xfrm>
            <a:off x="5628991" y="1512727"/>
            <a:ext cx="54000" cy="9072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68" name="!!TXT_nummer">
            <a:extLst>
              <a:ext uri="{FF2B5EF4-FFF2-40B4-BE49-F238E27FC236}">
                <a16:creationId xmlns:a16="http://schemas.microsoft.com/office/drawing/2014/main" id="{3ADCF88B-4AAF-4BC1-FB59-E67D118D68D5}"/>
              </a:ext>
            </a:extLst>
          </p:cNvPr>
          <p:cNvSpPr>
            <a:spLocks noGrp="1" noChangeAspect="1"/>
          </p:cNvSpPr>
          <p:nvPr>
            <p:ph type="body" sz="quarter" idx="11" hasCustomPrompt="1"/>
          </p:nvPr>
        </p:nvSpPr>
        <p:spPr>
          <a:xfrm>
            <a:off x="795947"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11" name="Tijdelijke aanduiding voor voettekst 4">
            <a:extLst>
              <a:ext uri="{FF2B5EF4-FFF2-40B4-BE49-F238E27FC236}">
                <a16:creationId xmlns:a16="http://schemas.microsoft.com/office/drawing/2014/main" id="{54AC3A42-6D3F-3173-7D74-17289320AEF2}"/>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12" name="Tijdelijke aanduiding voor dianummer 5">
            <a:extLst>
              <a:ext uri="{FF2B5EF4-FFF2-40B4-BE49-F238E27FC236}">
                <a16:creationId xmlns:a16="http://schemas.microsoft.com/office/drawing/2014/main" id="{C8491EAD-9DB7-CE07-6E06-312E3C9272B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7" name="Picture 6" descr="A water drop with a world map&#10;&#10;Description automatically generated">
            <a:extLst>
              <a:ext uri="{FF2B5EF4-FFF2-40B4-BE49-F238E27FC236}">
                <a16:creationId xmlns:a16="http://schemas.microsoft.com/office/drawing/2014/main" id="{432D6001-309C-A0E2-7B73-2AD664A43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580200612"/>
      </p:ext>
    </p:extLst>
  </p:cSld>
  <p:clrMapOvr>
    <a:masterClrMapping/>
  </p:clrMapOvr>
  <p:transition spd="med">
    <p:push dir="u"/>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_text slide + imag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134100" y="2225676"/>
            <a:ext cx="5794374" cy="3900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56" name="!!AFB_">
            <a:extLst>
              <a:ext uri="{FF2B5EF4-FFF2-40B4-BE49-F238E27FC236}">
                <a16:creationId xmlns:a16="http://schemas.microsoft.com/office/drawing/2014/main" id="{0273AA5A-8E04-EA1C-280E-8CA21C994469}"/>
              </a:ext>
            </a:extLst>
          </p:cNvPr>
          <p:cNvSpPr>
            <a:spLocks noGrp="1"/>
          </p:cNvSpPr>
          <p:nvPr>
            <p:ph type="pic" sz="quarter" idx="10" hasCustomPrompt="1"/>
          </p:nvPr>
        </p:nvSpPr>
        <p:spPr>
          <a:xfrm>
            <a:off x="263526" y="633416"/>
            <a:ext cx="4932362" cy="5492441"/>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5561412"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inhoud 5">
            <a:extLst>
              <a:ext uri="{FF2B5EF4-FFF2-40B4-BE49-F238E27FC236}">
                <a16:creationId xmlns:a16="http://schemas.microsoft.com/office/drawing/2014/main" id="{F6983303-626B-48E5-0505-EC231DB6D27B}"/>
              </a:ext>
            </a:extLst>
          </p:cNvPr>
          <p:cNvSpPr>
            <a:spLocks noGrp="1"/>
          </p:cNvSpPr>
          <p:nvPr>
            <p:ph sz="quarter" idx="11" hasCustomPrompt="1"/>
          </p:nvPr>
        </p:nvSpPr>
        <p:spPr>
          <a:xfrm>
            <a:off x="6134101" y="2225676"/>
            <a:ext cx="5794373" cy="3903662"/>
          </a:xfrm>
        </p:spPr>
        <p:txBody>
          <a:bodyPr tIns="180000" bIns="180000"/>
          <a:lstStyle>
            <a:lvl1pPr>
              <a:defRPr/>
            </a:lvl1pPr>
            <a:lvl2pPr>
              <a:defRPr/>
            </a:lvl2pPr>
            <a:lvl3pPr>
              <a:defRPr/>
            </a:lvl3pPr>
            <a:lvl4pPr>
              <a:defRPr/>
            </a:lvl4pPr>
            <a:lvl5pPr>
              <a:defRPr/>
            </a:lvl5p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ijdelijke aanduiding voor titel 1">
            <a:extLst>
              <a:ext uri="{FF2B5EF4-FFF2-40B4-BE49-F238E27FC236}">
                <a16:creationId xmlns:a16="http://schemas.microsoft.com/office/drawing/2014/main" id="{D7A0FAF3-4AA5-E374-0096-BE048A2ACF30}"/>
              </a:ext>
            </a:extLst>
          </p:cNvPr>
          <p:cNvSpPr>
            <a:spLocks noGrp="1"/>
          </p:cNvSpPr>
          <p:nvPr>
            <p:ph type="title" hasCustomPrompt="1"/>
          </p:nvPr>
        </p:nvSpPr>
        <p:spPr>
          <a:xfrm>
            <a:off x="5994400" y="530225"/>
            <a:ext cx="5934074"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4" name="Tijdelijke aanduiding voor voettekst 4">
            <a:extLst>
              <a:ext uri="{FF2B5EF4-FFF2-40B4-BE49-F238E27FC236}">
                <a16:creationId xmlns:a16="http://schemas.microsoft.com/office/drawing/2014/main" id="{AA1ABE66-3B2E-E8B9-DCAE-9B2B06FA5AEC}"/>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7" name="Tijdelijke aanduiding voor dianummer 5">
            <a:extLst>
              <a:ext uri="{FF2B5EF4-FFF2-40B4-BE49-F238E27FC236}">
                <a16:creationId xmlns:a16="http://schemas.microsoft.com/office/drawing/2014/main" id="{166D09FF-ECFE-B55E-0611-5DD32F15A745}"/>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2" name="Picture 1" descr="A water drop with a world map&#10;&#10;Description automatically generated">
            <a:extLst>
              <a:ext uri="{FF2B5EF4-FFF2-40B4-BE49-F238E27FC236}">
                <a16:creationId xmlns:a16="http://schemas.microsoft.com/office/drawing/2014/main" id="{109E99AE-074D-C9EE-E12B-6CAF41F7F2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25919738"/>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_content slid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35000" y="1785939"/>
            <a:ext cx="10933113" cy="4306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 name="!!VLAK_oranje tit">
            <a:extLst>
              <a:ext uri="{FF2B5EF4-FFF2-40B4-BE49-F238E27FC236}">
                <a16:creationId xmlns:a16="http://schemas.microsoft.com/office/drawing/2014/main" id="{97174ACE-CBB9-841E-2E2C-11D9F3297F5D}"/>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 name="Tijdelijke aanduiding voor titel 1">
            <a:extLst>
              <a:ext uri="{FF2B5EF4-FFF2-40B4-BE49-F238E27FC236}">
                <a16:creationId xmlns:a16="http://schemas.microsoft.com/office/drawing/2014/main" id="{6ACB7826-3DA6-0B23-B91F-64ADFD75ECD4}"/>
              </a:ext>
            </a:extLst>
          </p:cNvPr>
          <p:cNvSpPr>
            <a:spLocks noGrp="1"/>
          </p:cNvSpPr>
          <p:nvPr>
            <p:ph type="title" hasCustomPrompt="1"/>
          </p:nvPr>
        </p:nvSpPr>
        <p:spPr>
          <a:xfrm>
            <a:off x="495299" y="225425"/>
            <a:ext cx="11072813"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8" name="Tijdelijke aanduiding voor voettekst 4">
            <a:extLst>
              <a:ext uri="{FF2B5EF4-FFF2-40B4-BE49-F238E27FC236}">
                <a16:creationId xmlns:a16="http://schemas.microsoft.com/office/drawing/2014/main" id="{B150D9F5-3A0C-3FB4-1201-92934E6E4EC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11" name="Tijdelijke aanduiding voor dianummer 5">
            <a:extLst>
              <a:ext uri="{FF2B5EF4-FFF2-40B4-BE49-F238E27FC236}">
                <a16:creationId xmlns:a16="http://schemas.microsoft.com/office/drawing/2014/main" id="{46EE8F5D-4737-65B1-72D0-1E1A6D9F955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3" name="Picture 2" descr="A water drop with a world map&#10;&#10;Description automatically generated">
            <a:extLst>
              <a:ext uri="{FF2B5EF4-FFF2-40B4-BE49-F238E27FC236}">
                <a16:creationId xmlns:a16="http://schemas.microsoft.com/office/drawing/2014/main" id="{63A562D0-174E-891C-F2C8-5AC5BF878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73724673"/>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_text slide 2x">
    <p:spTree>
      <p:nvGrpSpPr>
        <p:cNvPr id="1" name=""/>
        <p:cNvGrpSpPr/>
        <p:nvPr/>
      </p:nvGrpSpPr>
      <p:grpSpPr>
        <a:xfrm>
          <a:off x="0" y="0"/>
          <a:ext cx="0" cy="0"/>
          <a:chOff x="0" y="0"/>
          <a:chExt cx="0" cy="0"/>
        </a:xfrm>
      </p:grpSpPr>
      <p:sp>
        <p:nvSpPr>
          <p:cNvPr id="12" name="!!VLAK_blauw">
            <a:extLst>
              <a:ext uri="{FF2B5EF4-FFF2-40B4-BE49-F238E27FC236}">
                <a16:creationId xmlns:a16="http://schemas.microsoft.com/office/drawing/2014/main" id="{A1A746CB-57DA-3F64-1681-A84530AA3C02}"/>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5" name="!!VLAK_licht blauw">
            <a:extLst>
              <a:ext uri="{FF2B5EF4-FFF2-40B4-BE49-F238E27FC236}">
                <a16:creationId xmlns:a16="http://schemas.microsoft.com/office/drawing/2014/main" id="{DEDF8937-3A79-76B6-67FA-1B9CF7277B2A}"/>
              </a:ext>
            </a:extLst>
          </p:cNvPr>
          <p:cNvSpPr/>
          <p:nvPr userDrawn="1"/>
        </p:nvSpPr>
        <p:spPr>
          <a:xfrm>
            <a:off x="636188" y="2024063"/>
            <a:ext cx="5794374" cy="4101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0"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VLAK_licht blauw">
            <a:extLst>
              <a:ext uri="{FF2B5EF4-FFF2-40B4-BE49-F238E27FC236}">
                <a16:creationId xmlns:a16="http://schemas.microsoft.com/office/drawing/2014/main" id="{E0C79CB0-5032-A906-94EF-E059106C3C8F}"/>
              </a:ext>
            </a:extLst>
          </p:cNvPr>
          <p:cNvSpPr/>
          <p:nvPr userDrawn="1"/>
        </p:nvSpPr>
        <p:spPr>
          <a:xfrm>
            <a:off x="6816724" y="2024062"/>
            <a:ext cx="4751389" cy="4103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55C80F1A-52DB-5CCA-FC04-849269305F38}"/>
              </a:ext>
            </a:extLst>
          </p:cNvPr>
          <p:cNvSpPr>
            <a:spLocks noGrp="1"/>
          </p:cNvSpPr>
          <p:nvPr>
            <p:ph type="title" hasCustomPrompt="1"/>
          </p:nvPr>
        </p:nvSpPr>
        <p:spPr>
          <a:xfrm>
            <a:off x="495301" y="530225"/>
            <a:ext cx="7077980"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8" name="Tijdelijke aanduiding voor voettekst 4">
            <a:extLst>
              <a:ext uri="{FF2B5EF4-FFF2-40B4-BE49-F238E27FC236}">
                <a16:creationId xmlns:a16="http://schemas.microsoft.com/office/drawing/2014/main" id="{72D0DBB3-B581-5E70-30C0-FF4BA4C4856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9" name="Tijdelijke aanduiding voor dianummer 5">
            <a:extLst>
              <a:ext uri="{FF2B5EF4-FFF2-40B4-BE49-F238E27FC236}">
                <a16:creationId xmlns:a16="http://schemas.microsoft.com/office/drawing/2014/main" id="{0589112F-5CA1-48E2-BD4D-8A53649E0B9D}"/>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3" name="Tijdelijke aanduiding voor inhoud 5">
            <a:extLst>
              <a:ext uri="{FF2B5EF4-FFF2-40B4-BE49-F238E27FC236}">
                <a16:creationId xmlns:a16="http://schemas.microsoft.com/office/drawing/2014/main" id="{2F6263AE-FB40-C528-67AA-D7DE26699A00}"/>
              </a:ext>
            </a:extLst>
          </p:cNvPr>
          <p:cNvSpPr>
            <a:spLocks noGrp="1"/>
          </p:cNvSpPr>
          <p:nvPr>
            <p:ph sz="quarter" idx="12" hasCustomPrompt="1"/>
          </p:nvPr>
        </p:nvSpPr>
        <p:spPr>
          <a:xfrm>
            <a:off x="6816726" y="2024062"/>
            <a:ext cx="4751388" cy="4103690"/>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ijdelijke aanduiding voor inhoud 5">
            <a:extLst>
              <a:ext uri="{FF2B5EF4-FFF2-40B4-BE49-F238E27FC236}">
                <a16:creationId xmlns:a16="http://schemas.microsoft.com/office/drawing/2014/main" id="{A243D93F-A7A2-8BBF-3BFB-290476F9AE88}"/>
              </a:ext>
            </a:extLst>
          </p:cNvPr>
          <p:cNvSpPr>
            <a:spLocks noGrp="1"/>
          </p:cNvSpPr>
          <p:nvPr>
            <p:ph sz="quarter" idx="11" hasCustomPrompt="1"/>
          </p:nvPr>
        </p:nvSpPr>
        <p:spPr>
          <a:xfrm>
            <a:off x="636189" y="2024064"/>
            <a:ext cx="5794373" cy="4101792"/>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a:p>
            <a:pPr lvl="4"/>
            <a:r>
              <a:rPr lang="en-GB" dirty="0" err="1"/>
              <a:t>Vijfde</a:t>
            </a:r>
            <a:r>
              <a:rPr lang="en-GB" dirty="0"/>
              <a:t> </a:t>
            </a:r>
            <a:r>
              <a:rPr lang="en-GB" dirty="0" err="1"/>
              <a:t>niveau</a:t>
            </a:r>
            <a:endParaRPr lang="en-GB" dirty="0"/>
          </a:p>
        </p:txBody>
      </p:sp>
      <p:pic>
        <p:nvPicPr>
          <p:cNvPr id="2" name="Picture 1" descr="A water drop with a world map&#10;&#10;Description automatically generated">
            <a:extLst>
              <a:ext uri="{FF2B5EF4-FFF2-40B4-BE49-F238E27FC236}">
                <a16:creationId xmlns:a16="http://schemas.microsoft.com/office/drawing/2014/main" id="{E295F48E-EB3B-EBCF-C9EF-7627520CFE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221008230"/>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enumeration">
    <p:spTree>
      <p:nvGrpSpPr>
        <p:cNvPr id="1" name=""/>
        <p:cNvGrpSpPr/>
        <p:nvPr/>
      </p:nvGrpSpPr>
      <p:grpSpPr>
        <a:xfrm>
          <a:off x="0" y="0"/>
          <a:ext cx="0" cy="0"/>
          <a:chOff x="0" y="0"/>
          <a:chExt cx="0" cy="0"/>
        </a:xfrm>
      </p:grpSpPr>
      <p:sp>
        <p:nvSpPr>
          <p:cNvPr id="50" name="!!AFB_">
            <a:extLst>
              <a:ext uri="{FF2B5EF4-FFF2-40B4-BE49-F238E27FC236}">
                <a16:creationId xmlns:a16="http://schemas.microsoft.com/office/drawing/2014/main" id="{A7624D81-4CF7-D0B8-C555-7D23A95E27DD}"/>
              </a:ext>
            </a:extLst>
          </p:cNvPr>
          <p:cNvSpPr>
            <a:spLocks noGrp="1"/>
          </p:cNvSpPr>
          <p:nvPr>
            <p:ph type="pic" sz="quarter" idx="14" hasCustomPrompt="1"/>
          </p:nvPr>
        </p:nvSpPr>
        <p:spPr>
          <a:xfrm>
            <a:off x="8179875" y="620713"/>
            <a:ext cx="3607000" cy="5089673"/>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a:t>Click the icon to add an image</a:t>
            </a:r>
          </a:p>
        </p:txBody>
      </p:sp>
      <p:sp>
        <p:nvSpPr>
          <p:cNvPr id="59" name="!!VLAK_text">
            <a:extLst>
              <a:ext uri="{FF2B5EF4-FFF2-40B4-BE49-F238E27FC236}">
                <a16:creationId xmlns:a16="http://schemas.microsoft.com/office/drawing/2014/main" id="{BC4CDCF5-6D63-CDFC-0F4D-E8FB3EE7EC7F}"/>
              </a:ext>
            </a:extLst>
          </p:cNvPr>
          <p:cNvSpPr>
            <a:spLocks noGrp="1"/>
          </p:cNvSpPr>
          <p:nvPr>
            <p:ph type="body" sz="quarter" idx="22" hasCustomPrompt="1"/>
          </p:nvPr>
        </p:nvSpPr>
        <p:spPr>
          <a:xfrm>
            <a:off x="630253" y="4990386"/>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a:t>Click to edit the text style of the model</a:t>
            </a:r>
          </a:p>
        </p:txBody>
      </p:sp>
      <p:sp>
        <p:nvSpPr>
          <p:cNvPr id="60" name="!!VLAK_oranje tekst">
            <a:extLst>
              <a:ext uri="{FF2B5EF4-FFF2-40B4-BE49-F238E27FC236}">
                <a16:creationId xmlns:a16="http://schemas.microsoft.com/office/drawing/2014/main" id="{BEAF1DE2-0326-2904-803A-0AD74217A9C8}"/>
              </a:ext>
            </a:extLst>
          </p:cNvPr>
          <p:cNvSpPr>
            <a:spLocks noGrp="1"/>
          </p:cNvSpPr>
          <p:nvPr>
            <p:ph type="body" sz="quarter" idx="23"/>
          </p:nvPr>
        </p:nvSpPr>
        <p:spPr>
          <a:xfrm>
            <a:off x="7817849" y="4982534"/>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61" name="!!VLAK_oranje klein">
            <a:extLst>
              <a:ext uri="{FF2B5EF4-FFF2-40B4-BE49-F238E27FC236}">
                <a16:creationId xmlns:a16="http://schemas.microsoft.com/office/drawing/2014/main" id="{6225743D-F7AA-70DE-35D3-EE6A2038711C}"/>
              </a:ext>
            </a:extLst>
          </p:cNvPr>
          <p:cNvSpPr>
            <a:spLocks noGrp="1"/>
          </p:cNvSpPr>
          <p:nvPr>
            <p:ph type="body" sz="quarter" idx="24"/>
          </p:nvPr>
        </p:nvSpPr>
        <p:spPr>
          <a:xfrm>
            <a:off x="978935" y="5122761"/>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56" name="!!VLAK_text">
            <a:extLst>
              <a:ext uri="{FF2B5EF4-FFF2-40B4-BE49-F238E27FC236}">
                <a16:creationId xmlns:a16="http://schemas.microsoft.com/office/drawing/2014/main" id="{42998348-65D5-C026-663D-6EE062459FB4}"/>
              </a:ext>
            </a:extLst>
          </p:cNvPr>
          <p:cNvSpPr>
            <a:spLocks noGrp="1"/>
          </p:cNvSpPr>
          <p:nvPr>
            <p:ph type="body" sz="quarter" idx="19" hasCustomPrompt="1"/>
          </p:nvPr>
        </p:nvSpPr>
        <p:spPr>
          <a:xfrm>
            <a:off x="630253" y="4095467"/>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a:t>Click to edit the text style of the model</a:t>
            </a:r>
          </a:p>
        </p:txBody>
      </p:sp>
      <p:sp>
        <p:nvSpPr>
          <p:cNvPr id="57" name="!!VLAK_oranje tekst">
            <a:extLst>
              <a:ext uri="{FF2B5EF4-FFF2-40B4-BE49-F238E27FC236}">
                <a16:creationId xmlns:a16="http://schemas.microsoft.com/office/drawing/2014/main" id="{1F69142C-C756-9EF3-B004-DE8055F5BC99}"/>
              </a:ext>
            </a:extLst>
          </p:cNvPr>
          <p:cNvSpPr>
            <a:spLocks noGrp="1"/>
          </p:cNvSpPr>
          <p:nvPr>
            <p:ph type="body" sz="quarter" idx="20"/>
          </p:nvPr>
        </p:nvSpPr>
        <p:spPr>
          <a:xfrm>
            <a:off x="7837613" y="4087615"/>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58" name="!!VLAK_oranje klein">
            <a:extLst>
              <a:ext uri="{FF2B5EF4-FFF2-40B4-BE49-F238E27FC236}">
                <a16:creationId xmlns:a16="http://schemas.microsoft.com/office/drawing/2014/main" id="{8283550E-A73F-DF9C-C2C6-7B7B956ADC65}"/>
              </a:ext>
            </a:extLst>
          </p:cNvPr>
          <p:cNvSpPr>
            <a:spLocks noGrp="1"/>
          </p:cNvSpPr>
          <p:nvPr>
            <p:ph type="body" sz="quarter" idx="21"/>
          </p:nvPr>
        </p:nvSpPr>
        <p:spPr>
          <a:xfrm>
            <a:off x="978935" y="4227842"/>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53" name="!!VLAK_text">
            <a:extLst>
              <a:ext uri="{FF2B5EF4-FFF2-40B4-BE49-F238E27FC236}">
                <a16:creationId xmlns:a16="http://schemas.microsoft.com/office/drawing/2014/main" id="{7CBA9DE5-DA2D-AA1B-2276-57D41AB0154A}"/>
              </a:ext>
            </a:extLst>
          </p:cNvPr>
          <p:cNvSpPr>
            <a:spLocks noGrp="1"/>
          </p:cNvSpPr>
          <p:nvPr>
            <p:ph type="body" sz="quarter" idx="16" hasCustomPrompt="1"/>
          </p:nvPr>
        </p:nvSpPr>
        <p:spPr>
          <a:xfrm>
            <a:off x="630253" y="3178038"/>
            <a:ext cx="7241596"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a:t>Click to edit the text style of the model</a:t>
            </a:r>
          </a:p>
        </p:txBody>
      </p:sp>
      <p:sp>
        <p:nvSpPr>
          <p:cNvPr id="54" name="!!VLAK_oranje tekst">
            <a:extLst>
              <a:ext uri="{FF2B5EF4-FFF2-40B4-BE49-F238E27FC236}">
                <a16:creationId xmlns:a16="http://schemas.microsoft.com/office/drawing/2014/main" id="{E4E933E0-27A4-0655-9E72-5C36E04D7A02}"/>
              </a:ext>
            </a:extLst>
          </p:cNvPr>
          <p:cNvSpPr>
            <a:spLocks noGrp="1"/>
          </p:cNvSpPr>
          <p:nvPr>
            <p:ph type="body" sz="quarter" idx="17"/>
          </p:nvPr>
        </p:nvSpPr>
        <p:spPr>
          <a:xfrm>
            <a:off x="7835849" y="3178901"/>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55" name="!!VLAK_oranje klein">
            <a:extLst>
              <a:ext uri="{FF2B5EF4-FFF2-40B4-BE49-F238E27FC236}">
                <a16:creationId xmlns:a16="http://schemas.microsoft.com/office/drawing/2014/main" id="{94AF29FC-7D0A-9293-E1F1-194EB8517722}"/>
              </a:ext>
            </a:extLst>
          </p:cNvPr>
          <p:cNvSpPr>
            <a:spLocks noGrp="1"/>
          </p:cNvSpPr>
          <p:nvPr>
            <p:ph type="body" sz="quarter" idx="18"/>
          </p:nvPr>
        </p:nvSpPr>
        <p:spPr>
          <a:xfrm>
            <a:off x="978935" y="3292657"/>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44" name="!!VLAK_text">
            <a:extLst>
              <a:ext uri="{FF2B5EF4-FFF2-40B4-BE49-F238E27FC236}">
                <a16:creationId xmlns:a16="http://schemas.microsoft.com/office/drawing/2014/main" id="{89E26D75-5F0D-942C-A9BF-8F08C986D826}"/>
              </a:ext>
            </a:extLst>
          </p:cNvPr>
          <p:cNvSpPr>
            <a:spLocks noGrp="1"/>
          </p:cNvSpPr>
          <p:nvPr>
            <p:ph type="body" sz="quarter" idx="10" hasCustomPrompt="1"/>
          </p:nvPr>
        </p:nvSpPr>
        <p:spPr>
          <a:xfrm>
            <a:off x="630253" y="2239963"/>
            <a:ext cx="7246922"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a:t>Click to </a:t>
            </a:r>
            <a:r>
              <a:rPr lang="en-GB" err="1"/>
              <a:t>edcit</a:t>
            </a:r>
            <a:r>
              <a:rPr lang="en-GB"/>
              <a:t> the text style of the model</a:t>
            </a:r>
          </a:p>
        </p:txBody>
      </p:sp>
      <p:sp>
        <p:nvSpPr>
          <p:cNvPr id="45" name="!!VLAK_oranje tekst">
            <a:extLst>
              <a:ext uri="{FF2B5EF4-FFF2-40B4-BE49-F238E27FC236}">
                <a16:creationId xmlns:a16="http://schemas.microsoft.com/office/drawing/2014/main" id="{44BF4289-0573-BD4D-F25F-5B63D537BF5D}"/>
              </a:ext>
            </a:extLst>
          </p:cNvPr>
          <p:cNvSpPr>
            <a:spLocks noGrp="1"/>
          </p:cNvSpPr>
          <p:nvPr>
            <p:ph type="body" sz="quarter" idx="12"/>
          </p:nvPr>
        </p:nvSpPr>
        <p:spPr>
          <a:xfrm>
            <a:off x="7853849" y="2236513"/>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en-GB"/>
              <a:t>Click to edit Master text styles</a:t>
            </a:r>
          </a:p>
        </p:txBody>
      </p:sp>
      <p:sp>
        <p:nvSpPr>
          <p:cNvPr id="52" name="!!VLAK_oranje klein">
            <a:extLst>
              <a:ext uri="{FF2B5EF4-FFF2-40B4-BE49-F238E27FC236}">
                <a16:creationId xmlns:a16="http://schemas.microsoft.com/office/drawing/2014/main" id="{C25E91CB-1D6A-4783-3B04-74B6C4F032EF}"/>
              </a:ext>
            </a:extLst>
          </p:cNvPr>
          <p:cNvSpPr>
            <a:spLocks noGrp="1"/>
          </p:cNvSpPr>
          <p:nvPr>
            <p:ph type="body" sz="quarter" idx="15"/>
          </p:nvPr>
        </p:nvSpPr>
        <p:spPr>
          <a:xfrm>
            <a:off x="978935" y="2372338"/>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en-GB"/>
              <a:t>Click to edit Master text styles</a:t>
            </a:r>
          </a:p>
        </p:txBody>
      </p:sp>
      <p:sp>
        <p:nvSpPr>
          <p:cNvPr id="42" name="!!VLAK_oranje tit">
            <a:extLst>
              <a:ext uri="{FF2B5EF4-FFF2-40B4-BE49-F238E27FC236}">
                <a16:creationId xmlns:a16="http://schemas.microsoft.com/office/drawing/2014/main" id="{26A1E7FF-DA42-F282-2ECD-3E2808B9803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Roboto Light" pitchFamily="2" charset="0"/>
              <a:ea typeface="+mn-ea"/>
              <a:cs typeface="+mn-cs"/>
            </a:endParaRPr>
          </a:p>
        </p:txBody>
      </p:sp>
      <p:sp>
        <p:nvSpPr>
          <p:cNvPr id="4" name="Tijdelijke aanduiding voor titel 1">
            <a:extLst>
              <a:ext uri="{FF2B5EF4-FFF2-40B4-BE49-F238E27FC236}">
                <a16:creationId xmlns:a16="http://schemas.microsoft.com/office/drawing/2014/main" id="{6003B3EE-1E75-67C1-FE48-9CF1487FCC49}"/>
              </a:ext>
            </a:extLst>
          </p:cNvPr>
          <p:cNvSpPr>
            <a:spLocks noGrp="1"/>
          </p:cNvSpPr>
          <p:nvPr>
            <p:ph type="title" hasCustomPrompt="1"/>
          </p:nvPr>
        </p:nvSpPr>
        <p:spPr>
          <a:xfrm>
            <a:off x="495299" y="530225"/>
            <a:ext cx="6254954" cy="1325563"/>
          </a:xfrm>
          <a:prstGeom prst="rect">
            <a:avLst/>
          </a:prstGeom>
        </p:spPr>
        <p:txBody>
          <a:bodyPr vert="horz" lIns="91440" tIns="45720" rIns="91440" bIns="45720" rtlCol="0" anchor="ctr">
            <a:normAutofit/>
          </a:bodyPr>
          <a:lstStyle>
            <a:lvl1pPr>
              <a:defRPr/>
            </a:lvl1pPr>
          </a:lstStyle>
          <a:p>
            <a:r>
              <a:rPr lang="en-GB"/>
              <a:t>CLICK TO </a:t>
            </a:r>
            <a:br>
              <a:rPr lang="en-GB"/>
            </a:br>
            <a:r>
              <a:rPr lang="en-GB"/>
              <a:t>EDIT STYLE</a:t>
            </a:r>
          </a:p>
        </p:txBody>
      </p:sp>
      <p:sp>
        <p:nvSpPr>
          <p:cNvPr id="8" name="Tijdelijke aanduiding voor voettekst 4">
            <a:extLst>
              <a:ext uri="{FF2B5EF4-FFF2-40B4-BE49-F238E27FC236}">
                <a16:creationId xmlns:a16="http://schemas.microsoft.com/office/drawing/2014/main" id="{83003E47-C4DD-6AB6-30E6-7AAEC0DAA7E1}"/>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p>
        </p:txBody>
      </p:sp>
      <p:sp>
        <p:nvSpPr>
          <p:cNvPr id="9" name="Tijdelijke aanduiding voor dianummer 5">
            <a:extLst>
              <a:ext uri="{FF2B5EF4-FFF2-40B4-BE49-F238E27FC236}">
                <a16:creationId xmlns:a16="http://schemas.microsoft.com/office/drawing/2014/main" id="{AB888403-3B00-441D-C100-D2F52ECCE11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a:p>
        </p:txBody>
      </p:sp>
      <p:pic>
        <p:nvPicPr>
          <p:cNvPr id="2" name="Picture 1" descr="A water drop with a world map&#10;&#10;Description automatically generated">
            <a:extLst>
              <a:ext uri="{FF2B5EF4-FFF2-40B4-BE49-F238E27FC236}">
                <a16:creationId xmlns:a16="http://schemas.microsoft.com/office/drawing/2014/main" id="{33D7F5F9-E02A-C347-3BED-DC616D37E8D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4157566509"/>
      </p:ext>
    </p:extLst>
  </p:cSld>
  <p:clrMapOvr>
    <a:masterClrMapping/>
  </p:clrMapOvr>
  <p:transition spd="med">
    <p:wip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enumeration 2 icons">
    <p:spTree>
      <p:nvGrpSpPr>
        <p:cNvPr id="1" name=""/>
        <p:cNvGrpSpPr/>
        <p:nvPr/>
      </p:nvGrpSpPr>
      <p:grpSpPr>
        <a:xfrm>
          <a:off x="0" y="0"/>
          <a:ext cx="0" cy="0"/>
          <a:chOff x="0" y="0"/>
          <a:chExt cx="0" cy="0"/>
        </a:xfrm>
      </p:grpSpPr>
      <p:sp>
        <p:nvSpPr>
          <p:cNvPr id="19" name="!!AFB_">
            <a:extLst>
              <a:ext uri="{FF2B5EF4-FFF2-40B4-BE49-F238E27FC236}">
                <a16:creationId xmlns:a16="http://schemas.microsoft.com/office/drawing/2014/main" id="{977AD1DC-8A8D-CFEB-F759-A779C37D7490}"/>
              </a:ext>
            </a:extLst>
          </p:cNvPr>
          <p:cNvSpPr>
            <a:spLocks noGrp="1" noChangeAspect="1"/>
          </p:cNvSpPr>
          <p:nvPr>
            <p:ph type="pic" sz="quarter" idx="17" hasCustomPrompt="1"/>
          </p:nvPr>
        </p:nvSpPr>
        <p:spPr>
          <a:xfrm>
            <a:off x="6055184" y="466826"/>
            <a:ext cx="5940000" cy="5653906"/>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633188"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1" name="!!ICON_">
            <a:extLst>
              <a:ext uri="{FF2B5EF4-FFF2-40B4-BE49-F238E27FC236}">
                <a16:creationId xmlns:a16="http://schemas.microsoft.com/office/drawing/2014/main" id="{A085CD48-0AC8-DE55-8100-32F577D9BD30}"/>
              </a:ext>
            </a:extLst>
          </p:cNvPr>
          <p:cNvSpPr>
            <a:spLocks noGrp="1" noChangeAspect="1"/>
          </p:cNvSpPr>
          <p:nvPr>
            <p:ph type="pic" sz="quarter" idx="18" hasCustomPrompt="1"/>
          </p:nvPr>
        </p:nvSpPr>
        <p:spPr>
          <a:xfrm>
            <a:off x="1173389"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3348522"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5" name="!!ICON_">
            <a:extLst>
              <a:ext uri="{FF2B5EF4-FFF2-40B4-BE49-F238E27FC236}">
                <a16:creationId xmlns:a16="http://schemas.microsoft.com/office/drawing/2014/main" id="{ABFA278F-3EEA-ACAA-E0A3-74F6BBDAFB43}"/>
              </a:ext>
            </a:extLst>
          </p:cNvPr>
          <p:cNvSpPr>
            <a:spLocks noGrp="1"/>
          </p:cNvSpPr>
          <p:nvPr>
            <p:ph type="pic" sz="quarter" idx="20" hasCustomPrompt="1"/>
          </p:nvPr>
        </p:nvSpPr>
        <p:spPr>
          <a:xfrm>
            <a:off x="3888723"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4" name="Tijdelijke aanduiding voor titel 1">
            <a:extLst>
              <a:ext uri="{FF2B5EF4-FFF2-40B4-BE49-F238E27FC236}">
                <a16:creationId xmlns:a16="http://schemas.microsoft.com/office/drawing/2014/main" id="{B6A4CF1D-1B03-D5D3-0803-3D2CA32E6A6F}"/>
              </a:ext>
            </a:extLst>
          </p:cNvPr>
          <p:cNvSpPr>
            <a:spLocks noGrp="1"/>
          </p:cNvSpPr>
          <p:nvPr>
            <p:ph type="title" hasCustomPrompt="1"/>
          </p:nvPr>
        </p:nvSpPr>
        <p:spPr>
          <a:xfrm>
            <a:off x="495300" y="530225"/>
            <a:ext cx="5193222"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6" name="Tijdelijke aanduiding voor voettekst 4">
            <a:extLst>
              <a:ext uri="{FF2B5EF4-FFF2-40B4-BE49-F238E27FC236}">
                <a16:creationId xmlns:a16="http://schemas.microsoft.com/office/drawing/2014/main" id="{4718925F-97BC-EFDF-490A-588910F98F94}"/>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dirty="0"/>
              <a:t>AI for Water Resources Management </a:t>
            </a:r>
          </a:p>
        </p:txBody>
      </p:sp>
      <p:sp>
        <p:nvSpPr>
          <p:cNvPr id="7" name="Tijdelijke aanduiding voor dianummer 5">
            <a:extLst>
              <a:ext uri="{FF2B5EF4-FFF2-40B4-BE49-F238E27FC236}">
                <a16:creationId xmlns:a16="http://schemas.microsoft.com/office/drawing/2014/main" id="{F1651C29-63DE-C7B8-2F33-BA29A69784A4}"/>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2" name="!!TXT_">
            <a:extLst>
              <a:ext uri="{FF2B5EF4-FFF2-40B4-BE49-F238E27FC236}">
                <a16:creationId xmlns:a16="http://schemas.microsoft.com/office/drawing/2014/main" id="{F5C57EED-3DD1-47EC-3124-3DEE78ABB94C}"/>
              </a:ext>
            </a:extLst>
          </p:cNvPr>
          <p:cNvSpPr>
            <a:spLocks noGrp="1"/>
          </p:cNvSpPr>
          <p:nvPr>
            <p:ph type="body" sz="quarter" idx="19" hasCustomPrompt="1"/>
          </p:nvPr>
        </p:nvSpPr>
        <p:spPr>
          <a:xfrm>
            <a:off x="633413"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13" name="!!TXT_">
            <a:extLst>
              <a:ext uri="{FF2B5EF4-FFF2-40B4-BE49-F238E27FC236}">
                <a16:creationId xmlns:a16="http://schemas.microsoft.com/office/drawing/2014/main" id="{0277C75B-ED95-2300-3378-60F8C1406007}"/>
              </a:ext>
            </a:extLst>
          </p:cNvPr>
          <p:cNvSpPr>
            <a:spLocks noGrp="1"/>
          </p:cNvSpPr>
          <p:nvPr>
            <p:ph type="body" sz="quarter" idx="21" hasCustomPrompt="1"/>
          </p:nvPr>
        </p:nvSpPr>
        <p:spPr>
          <a:xfrm>
            <a:off x="3348747"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pic>
        <p:nvPicPr>
          <p:cNvPr id="2" name="Picture 1" descr="A water drop with a world map&#10;&#10;Description automatically generated">
            <a:extLst>
              <a:ext uri="{FF2B5EF4-FFF2-40B4-BE49-F238E27FC236}">
                <a16:creationId xmlns:a16="http://schemas.microsoft.com/office/drawing/2014/main" id="{D1AF64E1-6309-166A-50CD-139F907E69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59098720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_enumeration 4 icons">
    <p:spTree>
      <p:nvGrpSpPr>
        <p:cNvPr id="1" name=""/>
        <p:cNvGrpSpPr/>
        <p:nvPr/>
      </p:nvGrpSpPr>
      <p:grpSpPr>
        <a:xfrm>
          <a:off x="0" y="0"/>
          <a:ext cx="0" cy="0"/>
          <a:chOff x="0" y="0"/>
          <a:chExt cx="0" cy="0"/>
        </a:xfrm>
      </p:grpSpPr>
      <p:sp>
        <p:nvSpPr>
          <p:cNvPr id="17" name="!!VLAK_blauw">
            <a:extLst>
              <a:ext uri="{FF2B5EF4-FFF2-40B4-BE49-F238E27FC236}">
                <a16:creationId xmlns:a16="http://schemas.microsoft.com/office/drawing/2014/main" id="{B607290F-154E-DC06-FE1E-393A99FCBA03}"/>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4522905" y="2095230"/>
            <a:ext cx="3817541" cy="211307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495300" y="2105046"/>
            <a:ext cx="3817541" cy="211307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639D7E8B-1FA8-60A0-2B0B-F01A19F03EFD}"/>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13" name="Tijdelijke aanduiding voor voettekst 4">
            <a:extLst>
              <a:ext uri="{FF2B5EF4-FFF2-40B4-BE49-F238E27FC236}">
                <a16:creationId xmlns:a16="http://schemas.microsoft.com/office/drawing/2014/main" id="{5C0FFF7E-54E3-8A05-BB6D-7E611B2538EE}"/>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4" name="Tijdelijke aanduiding voor dianummer 5">
            <a:extLst>
              <a:ext uri="{FF2B5EF4-FFF2-40B4-BE49-F238E27FC236}">
                <a16:creationId xmlns:a16="http://schemas.microsoft.com/office/drawing/2014/main" id="{F806783D-E44C-429E-18CD-2A9AA7727FD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8" name="!!ICON_">
            <a:extLst>
              <a:ext uri="{FF2B5EF4-FFF2-40B4-BE49-F238E27FC236}">
                <a16:creationId xmlns:a16="http://schemas.microsoft.com/office/drawing/2014/main" id="{0CA8F8F9-A110-2DF2-21EF-D7C87222D1F8}"/>
              </a:ext>
            </a:extLst>
          </p:cNvPr>
          <p:cNvSpPr>
            <a:spLocks noGrp="1" noChangeAspect="1"/>
          </p:cNvSpPr>
          <p:nvPr>
            <p:ph type="pic" sz="quarter" idx="24" hasCustomPrompt="1"/>
          </p:nvPr>
        </p:nvSpPr>
        <p:spPr>
          <a:xfrm>
            <a:off x="4563066" y="4699162"/>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2" name="!!TXT_">
            <a:extLst>
              <a:ext uri="{FF2B5EF4-FFF2-40B4-BE49-F238E27FC236}">
                <a16:creationId xmlns:a16="http://schemas.microsoft.com/office/drawing/2014/main" id="{8162417A-05E8-AAED-8B2E-F4D836A11476}"/>
              </a:ext>
            </a:extLst>
          </p:cNvPr>
          <p:cNvSpPr>
            <a:spLocks noGrp="1"/>
          </p:cNvSpPr>
          <p:nvPr>
            <p:ph type="body" sz="quarter" idx="25" hasCustomPrompt="1"/>
          </p:nvPr>
        </p:nvSpPr>
        <p:spPr>
          <a:xfrm>
            <a:off x="5951034" y="4699162"/>
            <a:ext cx="2042698" cy="1259999"/>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7" name="!!ICON_">
            <a:extLst>
              <a:ext uri="{FF2B5EF4-FFF2-40B4-BE49-F238E27FC236}">
                <a16:creationId xmlns:a16="http://schemas.microsoft.com/office/drawing/2014/main" id="{CE529253-F6BE-2766-705B-B250E0974E8A}"/>
              </a:ext>
            </a:extLst>
          </p:cNvPr>
          <p:cNvSpPr>
            <a:spLocks noGrp="1" noChangeAspect="1"/>
          </p:cNvSpPr>
          <p:nvPr>
            <p:ph type="pic" sz="quarter" idx="22" hasCustomPrompt="1"/>
          </p:nvPr>
        </p:nvSpPr>
        <p:spPr>
          <a:xfrm>
            <a:off x="806799" y="4699163"/>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8" name="!!TXT_">
            <a:extLst>
              <a:ext uri="{FF2B5EF4-FFF2-40B4-BE49-F238E27FC236}">
                <a16:creationId xmlns:a16="http://schemas.microsoft.com/office/drawing/2014/main" id="{47FD1E43-56BD-79AE-CAD1-32B251D284A5}"/>
              </a:ext>
            </a:extLst>
          </p:cNvPr>
          <p:cNvSpPr>
            <a:spLocks noGrp="1"/>
          </p:cNvSpPr>
          <p:nvPr>
            <p:ph type="body" sz="quarter" idx="23" hasCustomPrompt="1"/>
          </p:nvPr>
        </p:nvSpPr>
        <p:spPr>
          <a:xfrm>
            <a:off x="2213285" y="4699162"/>
            <a:ext cx="2042697" cy="1259999"/>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9" name="!!ICON_">
            <a:extLst>
              <a:ext uri="{FF2B5EF4-FFF2-40B4-BE49-F238E27FC236}">
                <a16:creationId xmlns:a16="http://schemas.microsoft.com/office/drawing/2014/main" id="{32D2A3E1-FDAB-4FA3-2F06-4C1EB9DF46C0}"/>
              </a:ext>
            </a:extLst>
          </p:cNvPr>
          <p:cNvSpPr>
            <a:spLocks noGrp="1" noChangeAspect="1"/>
          </p:cNvSpPr>
          <p:nvPr>
            <p:ph type="pic" sz="quarter" idx="20" hasCustomPrompt="1"/>
          </p:nvPr>
        </p:nvSpPr>
        <p:spPr>
          <a:xfrm>
            <a:off x="4600140" y="2454239"/>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0" name="!!TXT_">
            <a:extLst>
              <a:ext uri="{FF2B5EF4-FFF2-40B4-BE49-F238E27FC236}">
                <a16:creationId xmlns:a16="http://schemas.microsoft.com/office/drawing/2014/main" id="{D580BB5B-924C-2AD0-506B-4224307FFF4C}"/>
              </a:ext>
            </a:extLst>
          </p:cNvPr>
          <p:cNvSpPr>
            <a:spLocks noGrp="1"/>
          </p:cNvSpPr>
          <p:nvPr>
            <p:ph type="body" sz="quarter" idx="21" hasCustomPrompt="1"/>
          </p:nvPr>
        </p:nvSpPr>
        <p:spPr>
          <a:xfrm>
            <a:off x="5937375" y="2120095"/>
            <a:ext cx="2339975" cy="2028663"/>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31" name="!!ICON_">
            <a:extLst>
              <a:ext uri="{FF2B5EF4-FFF2-40B4-BE49-F238E27FC236}">
                <a16:creationId xmlns:a16="http://schemas.microsoft.com/office/drawing/2014/main" id="{8F7428AA-F617-CD3A-F2B1-058B358E8D10}"/>
              </a:ext>
            </a:extLst>
          </p:cNvPr>
          <p:cNvSpPr>
            <a:spLocks noGrp="1" noChangeAspect="1"/>
          </p:cNvSpPr>
          <p:nvPr>
            <p:ph type="pic" sz="quarter" idx="18" hasCustomPrompt="1"/>
          </p:nvPr>
        </p:nvSpPr>
        <p:spPr>
          <a:xfrm>
            <a:off x="577759" y="2454239"/>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2" name="!!TXT_">
            <a:extLst>
              <a:ext uri="{FF2B5EF4-FFF2-40B4-BE49-F238E27FC236}">
                <a16:creationId xmlns:a16="http://schemas.microsoft.com/office/drawing/2014/main" id="{9E92ACCA-FC4C-A3E3-6B7D-729F5C2DFFC4}"/>
              </a:ext>
            </a:extLst>
          </p:cNvPr>
          <p:cNvSpPr>
            <a:spLocks noGrp="1"/>
          </p:cNvSpPr>
          <p:nvPr>
            <p:ph type="body" sz="quarter" idx="19" hasCustomPrompt="1"/>
          </p:nvPr>
        </p:nvSpPr>
        <p:spPr>
          <a:xfrm>
            <a:off x="1920217" y="2134447"/>
            <a:ext cx="2318946" cy="2014311"/>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pic>
        <p:nvPicPr>
          <p:cNvPr id="4" name="Picture 3" descr="A water drop with a world map&#10;&#10;Description automatically generated">
            <a:extLst>
              <a:ext uri="{FF2B5EF4-FFF2-40B4-BE49-F238E27FC236}">
                <a16:creationId xmlns:a16="http://schemas.microsoft.com/office/drawing/2014/main" id="{F0425053-3233-0B52-D9E3-91597EAD0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69852416"/>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_image 1x">
    <p:spTree>
      <p:nvGrpSpPr>
        <p:cNvPr id="1" name=""/>
        <p:cNvGrpSpPr/>
        <p:nvPr/>
      </p:nvGrpSpPr>
      <p:grpSpPr>
        <a:xfrm>
          <a:off x="0" y="0"/>
          <a:ext cx="0" cy="0"/>
          <a:chOff x="0" y="0"/>
          <a:chExt cx="0" cy="0"/>
        </a:xfrm>
      </p:grpSpPr>
      <p:sp>
        <p:nvSpPr>
          <p:cNvPr id="34" name="!!AFB">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633239" y="2024062"/>
            <a:ext cx="9429361" cy="4103690"/>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2" name="!!VLAK_oranje tit">
            <a:extLst>
              <a:ext uri="{FF2B5EF4-FFF2-40B4-BE49-F238E27FC236}">
                <a16:creationId xmlns:a16="http://schemas.microsoft.com/office/drawing/2014/main" id="{B7DD4C60-4154-04EF-B5D4-857859AD7636}"/>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titel 1">
            <a:extLst>
              <a:ext uri="{FF2B5EF4-FFF2-40B4-BE49-F238E27FC236}">
                <a16:creationId xmlns:a16="http://schemas.microsoft.com/office/drawing/2014/main" id="{38A717A0-B969-C110-7E22-FC61E1FB8191}"/>
              </a:ext>
            </a:extLst>
          </p:cNvPr>
          <p:cNvSpPr>
            <a:spLocks noGrp="1"/>
          </p:cNvSpPr>
          <p:nvPr>
            <p:ph type="title" hasCustomPrompt="1"/>
          </p:nvPr>
        </p:nvSpPr>
        <p:spPr>
          <a:xfrm>
            <a:off x="495300" y="530225"/>
            <a:ext cx="7092494"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13" name="!!VLAK_blauw">
            <a:extLst>
              <a:ext uri="{FF2B5EF4-FFF2-40B4-BE49-F238E27FC236}">
                <a16:creationId xmlns:a16="http://schemas.microsoft.com/office/drawing/2014/main" id="{160A09CB-8ECE-A254-FF3F-23122429CDC6}"/>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6" name="Tijdelijke aanduiding voor voettekst 4">
            <a:extLst>
              <a:ext uri="{FF2B5EF4-FFF2-40B4-BE49-F238E27FC236}">
                <a16:creationId xmlns:a16="http://schemas.microsoft.com/office/drawing/2014/main" id="{D74D41A0-71E8-BFB2-8304-270AD03DA4D0}"/>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endParaRPr lang="en-GB" dirty="0"/>
          </a:p>
        </p:txBody>
      </p:sp>
      <p:sp>
        <p:nvSpPr>
          <p:cNvPr id="17" name="Tijdelijke aanduiding voor dianummer 5">
            <a:extLst>
              <a:ext uri="{FF2B5EF4-FFF2-40B4-BE49-F238E27FC236}">
                <a16:creationId xmlns:a16="http://schemas.microsoft.com/office/drawing/2014/main" id="{E06AB5E3-1E12-4DE4-C2C9-62C09F16FE4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pic>
        <p:nvPicPr>
          <p:cNvPr id="3" name="Picture 2" descr="A water drop with a world map&#10;&#10;Description automatically generated">
            <a:extLst>
              <a:ext uri="{FF2B5EF4-FFF2-40B4-BE49-F238E27FC236}">
                <a16:creationId xmlns:a16="http://schemas.microsoft.com/office/drawing/2014/main" id="{413CE266-6DA7-409E-2E19-C5F8CEEEC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724" y="6253157"/>
            <a:ext cx="1921070" cy="507871"/>
          </a:xfrm>
          <a:prstGeom prst="rect">
            <a:avLst/>
          </a:prstGeom>
        </p:spPr>
      </p:pic>
    </p:spTree>
    <p:extLst>
      <p:ext uri="{BB962C8B-B14F-4D97-AF65-F5344CB8AC3E}">
        <p14:creationId xmlns:p14="http://schemas.microsoft.com/office/powerpoint/2010/main" val="3641674314"/>
      </p:ext>
    </p:extLst>
  </p:cSld>
  <p:clrMapOvr>
    <a:masterClrMapping/>
  </p:clrMapOvr>
  <p:transition spd="med">
    <p:push/>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9DBF036-6B75-3333-5176-B5F13E5C76FD}"/>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a:t>CLICK TO EDIT STYLE</a:t>
            </a:r>
          </a:p>
        </p:txBody>
      </p:sp>
      <p:sp>
        <p:nvSpPr>
          <p:cNvPr id="3" name="Tijdelijke aanduiding voor tekst 2">
            <a:extLst>
              <a:ext uri="{FF2B5EF4-FFF2-40B4-BE49-F238E27FC236}">
                <a16:creationId xmlns:a16="http://schemas.microsoft.com/office/drawing/2014/main" id="{8387306F-4772-D713-EB09-E25579FB8876}"/>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a:t>Click to edit the text style of the model</a:t>
            </a:r>
          </a:p>
          <a:p>
            <a:pPr lvl="1"/>
            <a:r>
              <a:rPr lang="en-GB"/>
              <a:t>Second level</a:t>
            </a:r>
          </a:p>
          <a:p>
            <a:pPr lvl="2"/>
            <a:r>
              <a:rPr lang="en-GB"/>
              <a:t>Third level</a:t>
            </a:r>
          </a:p>
          <a:p>
            <a:pPr lvl="3"/>
            <a:r>
              <a:rPr lang="en-GB"/>
              <a:t>Fourth level</a:t>
            </a:r>
          </a:p>
          <a:p>
            <a:pPr lvl="4"/>
            <a:r>
              <a:rPr lang="en-GB"/>
              <a:t>Fifth level</a:t>
            </a:r>
          </a:p>
        </p:txBody>
      </p:sp>
      <p:sp>
        <p:nvSpPr>
          <p:cNvPr id="7" name="Tijdelijke aanduiding voor datum 3">
            <a:extLst>
              <a:ext uri="{FF2B5EF4-FFF2-40B4-BE49-F238E27FC236}">
                <a16:creationId xmlns:a16="http://schemas.microsoft.com/office/drawing/2014/main" id="{C66B89F0-E5B6-533C-E66D-19513422967B}"/>
              </a:ext>
            </a:extLst>
          </p:cNvPr>
          <p:cNvSpPr>
            <a:spLocks noGrp="1"/>
          </p:cNvSpPr>
          <p:nvPr>
            <p:ph type="dt" sz="half" idx="2"/>
          </p:nvPr>
        </p:nvSpPr>
        <p:spPr>
          <a:xfrm>
            <a:off x="-231841" y="6307710"/>
            <a:ext cx="2743200" cy="365125"/>
          </a:xfrm>
          <a:prstGeom prst="rect">
            <a:avLst/>
          </a:prstGeom>
          <a:blipFill>
            <a:blip r:embed="rId15">
              <a:extLst>
                <a:ext uri="{96DAC541-7B7A-43D3-8B79-37D633B846F1}">
                  <asvg:svgBlip xmlns:asvg="http://schemas.microsoft.com/office/drawing/2016/SVG/main" r:embed="rId16"/>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endParaRPr lang="en-GB"/>
          </a:p>
        </p:txBody>
      </p:sp>
      <p:sp>
        <p:nvSpPr>
          <p:cNvPr id="8" name="Tijdelijke aanduiding voor voettekst 4">
            <a:extLst>
              <a:ext uri="{FF2B5EF4-FFF2-40B4-BE49-F238E27FC236}">
                <a16:creationId xmlns:a16="http://schemas.microsoft.com/office/drawing/2014/main" id="{1D21E8CB-F84D-DDED-B133-0DC22343C441}"/>
              </a:ext>
            </a:extLst>
          </p:cNvPr>
          <p:cNvSpPr>
            <a:spLocks noGrp="1"/>
          </p:cNvSpPr>
          <p:nvPr>
            <p:ph type="ftr" sz="quarter" idx="3"/>
          </p:nvPr>
        </p:nvSpPr>
        <p:spPr>
          <a:xfrm>
            <a:off x="6113665" y="6307710"/>
            <a:ext cx="450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GB"/>
              <a:t>AI for Water Resources Management </a:t>
            </a:r>
          </a:p>
        </p:txBody>
      </p:sp>
      <p:sp>
        <p:nvSpPr>
          <p:cNvPr id="9" name="Tijdelijke aanduiding voor dianummer 5">
            <a:extLst>
              <a:ext uri="{FF2B5EF4-FFF2-40B4-BE49-F238E27FC236}">
                <a16:creationId xmlns:a16="http://schemas.microsoft.com/office/drawing/2014/main" id="{7FBCFD7D-C5F9-C761-A346-BE3A2185B5EE}"/>
              </a:ext>
            </a:extLst>
          </p:cNvPr>
          <p:cNvSpPr>
            <a:spLocks noGrp="1"/>
          </p:cNvSpPr>
          <p:nvPr>
            <p:ph type="sldNum" sz="quarter" idx="4"/>
          </p:nvPr>
        </p:nvSpPr>
        <p:spPr>
          <a:xfrm>
            <a:off x="11137900"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a:p>
        </p:txBody>
      </p:sp>
    </p:spTree>
    <p:extLst>
      <p:ext uri="{BB962C8B-B14F-4D97-AF65-F5344CB8AC3E}">
        <p14:creationId xmlns:p14="http://schemas.microsoft.com/office/powerpoint/2010/main" val="240984435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5" r:id="rId3"/>
    <p:sldLayoutId id="2147483669" r:id="rId4"/>
    <p:sldLayoutId id="2147483674" r:id="rId5"/>
    <p:sldLayoutId id="2147483666" r:id="rId6"/>
    <p:sldLayoutId id="2147483662" r:id="rId7"/>
    <p:sldLayoutId id="2147483671" r:id="rId8"/>
    <p:sldLayoutId id="2147483667" r:id="rId9"/>
    <p:sldLayoutId id="2147483670" r:id="rId10"/>
    <p:sldLayoutId id="2147483663" r:id="rId11"/>
    <p:sldLayoutId id="2147483673" r:id="rId12"/>
    <p:sldLayoutId id="214748365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ITC Avant Garde Gothic LT" pitchFamily="50" charset="0"/>
          <a:ea typeface="+mj-ea"/>
          <a:cs typeface="+mj-cs"/>
        </a:defRPr>
      </a:lvl1pPr>
    </p:titleStyle>
    <p:bodyStyle>
      <a:lvl1pPr marL="228600" indent="-228600" algn="l" defTabSz="914400" rtl="0" eaLnBrk="1" latinLnBrk="0" hangingPunct="1">
        <a:lnSpc>
          <a:spcPct val="90000"/>
        </a:lnSpc>
        <a:spcBef>
          <a:spcPts val="1000"/>
        </a:spcBef>
        <a:buSzPct val="112000"/>
        <a:buFontTx/>
        <a:buBlip>
          <a:blip r:embed="rId17"/>
        </a:buBlip>
        <a:defRPr sz="2000" kern="1200">
          <a:solidFill>
            <a:schemeClr val="tx1"/>
          </a:solidFill>
          <a:latin typeface="Roboto Light" pitchFamily="2" charset="0"/>
          <a:ea typeface="+mn-ea"/>
          <a:cs typeface="+mn-cs"/>
        </a:defRPr>
      </a:lvl1pPr>
      <a:lvl2pPr marL="685800" indent="-228600" algn="l" defTabSz="914400" rtl="0" eaLnBrk="1" latinLnBrk="0" hangingPunct="1">
        <a:lnSpc>
          <a:spcPct val="90000"/>
        </a:lnSpc>
        <a:spcBef>
          <a:spcPts val="500"/>
        </a:spcBef>
        <a:buSzPct val="112000"/>
        <a:buFontTx/>
        <a:buBlip>
          <a:blip r:embed="rId17"/>
        </a:buBlip>
        <a:defRPr sz="1800" kern="1200">
          <a:solidFill>
            <a:schemeClr val="tx1"/>
          </a:solidFill>
          <a:latin typeface="Roboto Light" pitchFamily="2" charset="0"/>
          <a:ea typeface="+mn-ea"/>
          <a:cs typeface="+mn-cs"/>
        </a:defRPr>
      </a:lvl2pPr>
      <a:lvl3pPr marL="1143000" indent="-228600" algn="l" defTabSz="914400" rtl="0" eaLnBrk="1" latinLnBrk="0" hangingPunct="1">
        <a:lnSpc>
          <a:spcPct val="90000"/>
        </a:lnSpc>
        <a:spcBef>
          <a:spcPts val="500"/>
        </a:spcBef>
        <a:buSzPct val="112000"/>
        <a:buFontTx/>
        <a:buBlip>
          <a:blip r:embed="rId17"/>
        </a:buBlip>
        <a:defRPr sz="1600" kern="1200">
          <a:solidFill>
            <a:schemeClr val="tx1"/>
          </a:solidFill>
          <a:latin typeface="Roboto Light" pitchFamily="2" charset="0"/>
          <a:ea typeface="+mn-ea"/>
          <a:cs typeface="+mn-cs"/>
        </a:defRPr>
      </a:lvl3pPr>
      <a:lvl4pPr marL="1600200" indent="-228600" algn="l" defTabSz="914400" rtl="0" eaLnBrk="1" latinLnBrk="0" hangingPunct="1">
        <a:lnSpc>
          <a:spcPct val="90000"/>
        </a:lnSpc>
        <a:spcBef>
          <a:spcPts val="500"/>
        </a:spcBef>
        <a:buSzPct val="112000"/>
        <a:buFontTx/>
        <a:buBlip>
          <a:blip r:embed="rId17"/>
        </a:buBlip>
        <a:defRPr sz="1400" kern="1200">
          <a:solidFill>
            <a:schemeClr val="tx1"/>
          </a:solidFill>
          <a:latin typeface="Roboto Light" pitchFamily="2" charset="0"/>
          <a:ea typeface="+mn-ea"/>
          <a:cs typeface="+mn-cs"/>
        </a:defRPr>
      </a:lvl4pPr>
      <a:lvl5pPr marL="2057400" indent="-228600" algn="l" defTabSz="914400" rtl="0" eaLnBrk="1" latinLnBrk="0" hangingPunct="1">
        <a:lnSpc>
          <a:spcPct val="90000"/>
        </a:lnSpc>
        <a:spcBef>
          <a:spcPts val="500"/>
        </a:spcBef>
        <a:buSzPct val="112000"/>
        <a:buFontTx/>
        <a:buBlip>
          <a:blip r:embed="rId17"/>
        </a:buBlip>
        <a:defRPr sz="1200" kern="1200">
          <a:solidFill>
            <a:schemeClr val="tx1"/>
          </a:solidFill>
          <a:latin typeface="Roboto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jdelijke aanduiding voor titel 1">
            <a:extLst>
              <a:ext uri="{FF2B5EF4-FFF2-40B4-BE49-F238E27FC236}">
                <a16:creationId xmlns:a16="http://schemas.microsoft.com/office/drawing/2014/main" id="{43541C07-AA6D-A4DD-A554-16902FB0F0A5}"/>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dirty="0"/>
              <a:t>CLICK TO EDIT STYLE</a:t>
            </a:r>
          </a:p>
        </p:txBody>
      </p:sp>
      <p:sp>
        <p:nvSpPr>
          <p:cNvPr id="12" name="Tijdelijke aanduiding voor tekst 2">
            <a:extLst>
              <a:ext uri="{FF2B5EF4-FFF2-40B4-BE49-F238E27FC236}">
                <a16:creationId xmlns:a16="http://schemas.microsoft.com/office/drawing/2014/main" id="{4EE9F071-0755-36B2-0659-0587302876C0}"/>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36031575"/>
      </p:ext>
    </p:extLst>
  </p:cSld>
  <p:clrMap bg1="lt1" tx1="dk1" bg2="lt2" tx2="dk2" accent1="accent1" accent2="accent2" accent3="accent3" accent4="accent4" accent5="accent5" accent6="accent6" hlink="hlink" folHlink="folHlink"/>
  <p:sldLayoutIdLst>
    <p:sldLayoutId id="2147483657" r:id="rId1"/>
    <p:sldLayoutId id="2147483658" r:id="rId2"/>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s://zenodo.or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UB-HYDR/2025_Laridon_etal_ORE" TargetMode="External"/><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ulmunozpauta/VLIR_SI_EC_2025-2027"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hyperlink" Target="https://github.com/paulmunozpauta/DIGIWATER" TargetMode="External"/><Relationship Id="rId4" Type="http://schemas.openxmlformats.org/officeDocument/2006/relationships/hyperlink" Target="https://digiwater.ne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vub.sharepoint.com/:b:/r/sites/ORG-FacIR/HYDR/Shared%20Documents/Hydrology/06.%20HYDR%20Documents/hydr_github/hydr_github.pdf?csf=1&amp;web=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s://github.com/VUB-HYD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esktop.github.com/download/" TargetMode="Externa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hub.com/VUB-HYDR/GitHub_PracticalGuide" TargetMode="External"/><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5915-1CD6-D8D0-2006-C233855F4573}"/>
              </a:ext>
            </a:extLst>
          </p:cNvPr>
          <p:cNvSpPr txBox="1"/>
          <p:nvPr/>
        </p:nvSpPr>
        <p:spPr>
          <a:xfrm>
            <a:off x="8299940" y="5519027"/>
            <a:ext cx="6098344" cy="1646605"/>
          </a:xfrm>
          <a:prstGeom prst="rect">
            <a:avLst/>
          </a:prstGeom>
          <a:noFill/>
        </p:spPr>
        <p:txBody>
          <a:bodyPr wrap="square">
            <a:spAutoFit/>
          </a:bodyPr>
          <a:lstStyle/>
          <a:p>
            <a:pPr>
              <a:spcAft>
                <a:spcPts val="600"/>
              </a:spcAft>
            </a:pPr>
            <a:r>
              <a:rPr lang="en-GB" b="1" dirty="0"/>
              <a:t>Paul Muñoz</a:t>
            </a:r>
          </a:p>
          <a:p>
            <a:endParaRPr lang="es-419" sz="1400" dirty="0"/>
          </a:p>
          <a:p>
            <a:r>
              <a:rPr lang="en-BE" sz="1400" dirty="0"/>
              <a:t>All-hands </a:t>
            </a:r>
            <a:r>
              <a:rPr lang="en-BE" sz="1400" dirty="0" err="1"/>
              <a:t>meetin</a:t>
            </a:r>
            <a:r>
              <a:rPr lang="en-US" sz="1400" dirty="0"/>
              <a:t>g</a:t>
            </a:r>
            <a:r>
              <a:rPr lang="en-BE" sz="1400" dirty="0"/>
              <a:t> 2025</a:t>
            </a:r>
            <a:endParaRPr lang="es-419" sz="1400" dirty="0"/>
          </a:p>
          <a:p>
            <a:r>
              <a:rPr lang="es-419" sz="1400" dirty="0"/>
              <a:t>24/09/2025</a:t>
            </a:r>
          </a:p>
          <a:p>
            <a:endParaRPr lang="en-GB" b="1" dirty="0"/>
          </a:p>
          <a:p>
            <a:endParaRPr lang="en-BE" dirty="0"/>
          </a:p>
        </p:txBody>
      </p:sp>
      <p:pic>
        <p:nvPicPr>
          <p:cNvPr id="19" name="Picture Placeholder 18" descr="A cartoon of a spaceship in a desert&#10;&#10;AI-generated content may be incorrect.">
            <a:extLst>
              <a:ext uri="{FF2B5EF4-FFF2-40B4-BE49-F238E27FC236}">
                <a16:creationId xmlns:a16="http://schemas.microsoft.com/office/drawing/2014/main" id="{A17CB5C1-7CBB-10AF-2854-698543D78F5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333" b="5333"/>
          <a:stretch>
            <a:fillRect/>
          </a:stretch>
        </p:blipFill>
        <p:spPr>
          <a:xfrm flipH="1">
            <a:off x="-2" y="0"/>
            <a:ext cx="12192002" cy="4797426"/>
          </a:xfrm>
          <a:prstGeom prst="rect">
            <a:avLst/>
          </a:prstGeom>
        </p:spPr>
      </p:pic>
      <p:sp>
        <p:nvSpPr>
          <p:cNvPr id="20" name="Titel 3">
            <a:extLst>
              <a:ext uri="{FF2B5EF4-FFF2-40B4-BE49-F238E27FC236}">
                <a16:creationId xmlns:a16="http://schemas.microsoft.com/office/drawing/2014/main" id="{E8C7A574-1275-6510-4998-BC0734B0ED64}"/>
              </a:ext>
            </a:extLst>
          </p:cNvPr>
          <p:cNvSpPr txBox="1">
            <a:spLocks/>
          </p:cNvSpPr>
          <p:nvPr/>
        </p:nvSpPr>
        <p:spPr>
          <a:xfrm>
            <a:off x="0" y="3154681"/>
            <a:ext cx="7528560" cy="1642746"/>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ITC Avant Garde Gothic LT" pitchFamily="50" charset="0"/>
                <a:ea typeface="+mj-ea"/>
                <a:cs typeface="+mj-cs"/>
              </a:defRPr>
            </a:lvl1pPr>
          </a:lstStyle>
          <a:p>
            <a:pPr algn="ctr">
              <a:spcBef>
                <a:spcPts val="600"/>
              </a:spcBef>
              <a:spcAft>
                <a:spcPts val="600"/>
              </a:spcAft>
              <a:tabLst>
                <a:tab pos="3055938" algn="l"/>
              </a:tabLst>
            </a:pPr>
            <a:r>
              <a:rPr lang="en-GB" sz="3600" b="1" dirty="0"/>
              <a:t>HYDR</a:t>
            </a:r>
            <a:r>
              <a:rPr lang="en-BE" sz="3600" b="1" dirty="0"/>
              <a:t>’s GitHub</a:t>
            </a:r>
          </a:p>
          <a:p>
            <a:pPr algn="ctr">
              <a:spcBef>
                <a:spcPts val="600"/>
              </a:spcBef>
              <a:spcAft>
                <a:spcPts val="600"/>
              </a:spcAft>
              <a:tabLst>
                <a:tab pos="3055938" algn="l"/>
              </a:tabLst>
            </a:pPr>
            <a:r>
              <a:rPr lang="en-BE" sz="3600" b="1" dirty="0"/>
              <a:t>A practical guide</a:t>
            </a:r>
            <a:endParaRPr lang="en-GB" sz="3600" b="1" dirty="0"/>
          </a:p>
        </p:txBody>
      </p:sp>
      <p:sp>
        <p:nvSpPr>
          <p:cNvPr id="22" name="Text Placeholder 21">
            <a:extLst>
              <a:ext uri="{FF2B5EF4-FFF2-40B4-BE49-F238E27FC236}">
                <a16:creationId xmlns:a16="http://schemas.microsoft.com/office/drawing/2014/main" id="{022D62ED-3912-A625-A8A2-3967E822A50A}"/>
              </a:ext>
            </a:extLst>
          </p:cNvPr>
          <p:cNvSpPr>
            <a:spLocks noGrp="1"/>
          </p:cNvSpPr>
          <p:nvPr>
            <p:ph type="body" sz="quarter" idx="15"/>
          </p:nvPr>
        </p:nvSpPr>
        <p:spPr>
          <a:xfrm>
            <a:off x="6867735" y="3154681"/>
            <a:ext cx="660825" cy="1620000"/>
          </a:xfrm>
        </p:spPr>
        <p:txBody>
          <a:bodyPr/>
          <a:lstStyle/>
          <a:p>
            <a:endParaRPr lang="en-BE" dirty="0"/>
          </a:p>
        </p:txBody>
      </p:sp>
    </p:spTree>
    <p:extLst>
      <p:ext uri="{BB962C8B-B14F-4D97-AF65-F5344CB8AC3E}">
        <p14:creationId xmlns:p14="http://schemas.microsoft.com/office/powerpoint/2010/main" val="2580432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31E37-0768-7F59-A494-B661A971245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3974CA8-F2F1-83FB-4B70-8E693EB8B1D4}"/>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6778CFDE-99CE-27B3-4654-68C98BDD1DF4}"/>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HYDR conventions</a:t>
            </a:r>
            <a:endParaRPr lang="en-BE" sz="4000" dirty="0">
              <a:latin typeface="+mj-lt"/>
            </a:endParaRPr>
          </a:p>
        </p:txBody>
      </p:sp>
      <p:sp>
        <p:nvSpPr>
          <p:cNvPr id="3" name="TextBox 2">
            <a:extLst>
              <a:ext uri="{FF2B5EF4-FFF2-40B4-BE49-F238E27FC236}">
                <a16:creationId xmlns:a16="http://schemas.microsoft.com/office/drawing/2014/main" id="{8E904D23-69F7-473D-E134-F37D9D13B2E9}"/>
              </a:ext>
            </a:extLst>
          </p:cNvPr>
          <p:cNvSpPr txBox="1"/>
          <p:nvPr/>
        </p:nvSpPr>
        <p:spPr>
          <a:xfrm>
            <a:off x="959556" y="1614311"/>
            <a:ext cx="5136444" cy="1754326"/>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dirty="0"/>
              <a:t>Naming conventions for repos</a:t>
            </a:r>
            <a:endParaRPr lang="en-BE" sz="2400" dirty="0"/>
          </a:p>
          <a:p>
            <a:pPr marL="285750" indent="-285750">
              <a:buClr>
                <a:schemeClr val="accent6"/>
              </a:buClr>
              <a:buFont typeface="Arial" panose="020B0604020202020204" pitchFamily="34" charset="0"/>
              <a:buChar char="•"/>
            </a:pPr>
            <a:endParaRPr lang="en-BE" sz="2400" dirty="0"/>
          </a:p>
          <a:p>
            <a:pPr>
              <a:buClr>
                <a:schemeClr val="accent6"/>
              </a:buClr>
            </a:pPr>
            <a:r>
              <a:rPr lang="en-BE" dirty="0"/>
              <a:t>     Publications:        </a:t>
            </a:r>
            <a:r>
              <a:rPr lang="en-US" dirty="0"/>
              <a:t>YYYY_</a:t>
            </a:r>
            <a:r>
              <a:rPr lang="en-BE" dirty="0"/>
              <a:t>LAST</a:t>
            </a:r>
            <a:r>
              <a:rPr lang="en-US" dirty="0"/>
              <a:t>NAME_JOURNAL_SUFFIX</a:t>
            </a:r>
            <a:endParaRPr lang="en-BE" sz="2400" dirty="0"/>
          </a:p>
          <a:p>
            <a:pPr marL="285750" indent="-285750">
              <a:buClr>
                <a:schemeClr val="accent6"/>
              </a:buClr>
              <a:buFont typeface="Arial" panose="020B0604020202020204" pitchFamily="34" charset="0"/>
              <a:buChar char="•"/>
            </a:pPr>
            <a:endParaRPr lang="en-BE" sz="2400" dirty="0"/>
          </a:p>
        </p:txBody>
      </p:sp>
      <p:sp>
        <p:nvSpPr>
          <p:cNvPr id="4" name="Tijdelijke aanduiding voor dianummer 5">
            <a:extLst>
              <a:ext uri="{FF2B5EF4-FFF2-40B4-BE49-F238E27FC236}">
                <a16:creationId xmlns:a16="http://schemas.microsoft.com/office/drawing/2014/main" id="{3422AB4F-F9B1-9000-23E4-FDF686C1AD8B}"/>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10</a:t>
            </a:fld>
            <a:endParaRPr lang="en-GB" dirty="0"/>
          </a:p>
        </p:txBody>
      </p:sp>
      <p:sp>
        <p:nvSpPr>
          <p:cNvPr id="10" name="TextBox 9">
            <a:extLst>
              <a:ext uri="{FF2B5EF4-FFF2-40B4-BE49-F238E27FC236}">
                <a16:creationId xmlns:a16="http://schemas.microsoft.com/office/drawing/2014/main" id="{289753F5-E896-B0F5-E81D-099A0FE63309}"/>
              </a:ext>
            </a:extLst>
          </p:cNvPr>
          <p:cNvSpPr txBox="1"/>
          <p:nvPr/>
        </p:nvSpPr>
        <p:spPr>
          <a:xfrm>
            <a:off x="6313606" y="2307975"/>
            <a:ext cx="5615029" cy="1061829"/>
          </a:xfrm>
          <a:prstGeom prst="rect">
            <a:avLst/>
          </a:prstGeom>
          <a:noFill/>
        </p:spPr>
        <p:txBody>
          <a:bodyPr wrap="square">
            <a:spAutoFit/>
          </a:bodyPr>
          <a:lstStyle/>
          <a:p>
            <a:pPr algn="just"/>
            <a:r>
              <a:rPr lang="en-BE" b="1" i="0" u="none" strike="noStrike" baseline="0" dirty="0"/>
              <a:t>Publication: </a:t>
            </a:r>
            <a:r>
              <a:rPr lang="en-US" sz="1500" dirty="0"/>
              <a:t>Ghysels G, Mutua S, Baya Veliz G &amp; Huysmans M (2019). A modified approach for modelling river-aquifer interaction of gaining rivers in MODFLOW, including riverbed heterogeneity and river bank seepage. </a:t>
            </a:r>
            <a:r>
              <a:rPr lang="en-US" sz="1500" dirty="0" err="1"/>
              <a:t>Hydrogeol</a:t>
            </a:r>
            <a:r>
              <a:rPr lang="en-US" sz="1500" dirty="0"/>
              <a:t>.</a:t>
            </a:r>
            <a:endParaRPr lang="en-BE" sz="1500" dirty="0"/>
          </a:p>
        </p:txBody>
      </p:sp>
      <p:sp>
        <p:nvSpPr>
          <p:cNvPr id="11" name="TextBox 10">
            <a:extLst>
              <a:ext uri="{FF2B5EF4-FFF2-40B4-BE49-F238E27FC236}">
                <a16:creationId xmlns:a16="http://schemas.microsoft.com/office/drawing/2014/main" id="{682E7B42-49C9-14E1-CB0E-0830BF916FA5}"/>
              </a:ext>
            </a:extLst>
          </p:cNvPr>
          <p:cNvSpPr txBox="1"/>
          <p:nvPr/>
        </p:nvSpPr>
        <p:spPr>
          <a:xfrm>
            <a:off x="6313606" y="3357307"/>
            <a:ext cx="5615029" cy="369332"/>
          </a:xfrm>
          <a:prstGeom prst="rect">
            <a:avLst/>
          </a:prstGeom>
          <a:noFill/>
        </p:spPr>
        <p:txBody>
          <a:bodyPr wrap="square">
            <a:spAutoFit/>
          </a:bodyPr>
          <a:lstStyle/>
          <a:p>
            <a:r>
              <a:rPr lang="en-BE" b="1" dirty="0"/>
              <a:t>Repo name: </a:t>
            </a:r>
            <a:r>
              <a:rPr lang="en-US" dirty="0"/>
              <a:t>2019_Ghysels_etal_Hydrogeol_J</a:t>
            </a:r>
            <a:endParaRPr lang="en-BE" sz="1500" dirty="0"/>
          </a:p>
        </p:txBody>
      </p:sp>
      <p:sp>
        <p:nvSpPr>
          <p:cNvPr id="12" name="TextBox 11">
            <a:extLst>
              <a:ext uri="{FF2B5EF4-FFF2-40B4-BE49-F238E27FC236}">
                <a16:creationId xmlns:a16="http://schemas.microsoft.com/office/drawing/2014/main" id="{48B59F65-F83C-3E4C-906D-C4459038F9C3}"/>
              </a:ext>
            </a:extLst>
          </p:cNvPr>
          <p:cNvSpPr txBox="1"/>
          <p:nvPr/>
        </p:nvSpPr>
        <p:spPr>
          <a:xfrm>
            <a:off x="6313607" y="3729804"/>
            <a:ext cx="5615029" cy="1154162"/>
          </a:xfrm>
          <a:prstGeom prst="rect">
            <a:avLst/>
          </a:prstGeom>
          <a:noFill/>
        </p:spPr>
        <p:txBody>
          <a:bodyPr wrap="square">
            <a:spAutoFit/>
          </a:bodyPr>
          <a:lstStyle/>
          <a:p>
            <a:r>
              <a:rPr lang="en-BE" b="1" dirty="0"/>
              <a:t>Description: </a:t>
            </a:r>
            <a:r>
              <a:rPr lang="en-GB" dirty="0"/>
              <a:t>Scripts used for the simulations of the two applications in Ghysels et al. (2019), </a:t>
            </a:r>
            <a:r>
              <a:rPr lang="en-GB" dirty="0" err="1"/>
              <a:t>Hydrogeol</a:t>
            </a:r>
            <a:r>
              <a:rPr lang="en-GB" dirty="0"/>
              <a:t>. J.</a:t>
            </a:r>
          </a:p>
          <a:p>
            <a:endParaRPr lang="en-GB" dirty="0"/>
          </a:p>
          <a:p>
            <a:endParaRPr lang="en-BE" sz="1500" dirty="0"/>
          </a:p>
        </p:txBody>
      </p:sp>
      <p:sp>
        <p:nvSpPr>
          <p:cNvPr id="13" name="TextBox 12">
            <a:extLst>
              <a:ext uri="{FF2B5EF4-FFF2-40B4-BE49-F238E27FC236}">
                <a16:creationId xmlns:a16="http://schemas.microsoft.com/office/drawing/2014/main" id="{3D7BCF48-78E9-E811-6C47-5D609442C19F}"/>
              </a:ext>
            </a:extLst>
          </p:cNvPr>
          <p:cNvSpPr txBox="1"/>
          <p:nvPr/>
        </p:nvSpPr>
        <p:spPr>
          <a:xfrm>
            <a:off x="6313606" y="4362388"/>
            <a:ext cx="5615029" cy="369332"/>
          </a:xfrm>
          <a:prstGeom prst="rect">
            <a:avLst/>
          </a:prstGeom>
          <a:noFill/>
        </p:spPr>
        <p:txBody>
          <a:bodyPr wrap="square">
            <a:spAutoFit/>
          </a:bodyPr>
          <a:lstStyle/>
          <a:p>
            <a:r>
              <a:rPr lang="en-BE" b="1" dirty="0"/>
              <a:t>Topic: </a:t>
            </a:r>
            <a:r>
              <a:rPr lang="en-BE" dirty="0"/>
              <a:t>Publication</a:t>
            </a:r>
            <a:endParaRPr lang="en-BE" sz="1500" dirty="0"/>
          </a:p>
        </p:txBody>
      </p:sp>
      <p:pic>
        <p:nvPicPr>
          <p:cNvPr id="15" name="Picture 14">
            <a:extLst>
              <a:ext uri="{FF2B5EF4-FFF2-40B4-BE49-F238E27FC236}">
                <a16:creationId xmlns:a16="http://schemas.microsoft.com/office/drawing/2014/main" id="{DFCF0EB8-1EAA-B82C-A4D6-ED8E17990689}"/>
              </a:ext>
            </a:extLst>
          </p:cNvPr>
          <p:cNvPicPr>
            <a:picLocks noChangeAspect="1"/>
          </p:cNvPicPr>
          <p:nvPr/>
        </p:nvPicPr>
        <p:blipFill>
          <a:blip r:embed="rId3"/>
          <a:stretch>
            <a:fillRect/>
          </a:stretch>
        </p:blipFill>
        <p:spPr>
          <a:xfrm>
            <a:off x="8240124" y="4479964"/>
            <a:ext cx="3332152" cy="764002"/>
          </a:xfrm>
          <a:prstGeom prst="rect">
            <a:avLst/>
          </a:prstGeom>
        </p:spPr>
      </p:pic>
      <p:sp>
        <p:nvSpPr>
          <p:cNvPr id="35" name="TextBox 34">
            <a:extLst>
              <a:ext uri="{FF2B5EF4-FFF2-40B4-BE49-F238E27FC236}">
                <a16:creationId xmlns:a16="http://schemas.microsoft.com/office/drawing/2014/main" id="{5D9978D4-6CFE-D1C0-9905-659104010184}"/>
              </a:ext>
            </a:extLst>
          </p:cNvPr>
          <p:cNvSpPr txBox="1"/>
          <p:nvPr/>
        </p:nvSpPr>
        <p:spPr>
          <a:xfrm>
            <a:off x="1007237" y="3115893"/>
            <a:ext cx="5283818" cy="2723823"/>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dirty="0"/>
              <a:t>Metadata requirements:</a:t>
            </a:r>
            <a:endParaRPr lang="en-BE" sz="2400" dirty="0"/>
          </a:p>
          <a:p>
            <a:r>
              <a:rPr lang="en-BE" dirty="0"/>
              <a:t>     </a:t>
            </a:r>
            <a:r>
              <a:rPr lang="en-GB" dirty="0"/>
              <a:t>written in the Markdown</a:t>
            </a:r>
            <a:r>
              <a:rPr lang="en-BE" dirty="0"/>
              <a:t> </a:t>
            </a:r>
            <a:r>
              <a:rPr lang="en-GB" dirty="0"/>
              <a:t>“.md” language</a:t>
            </a:r>
            <a:endParaRPr lang="en-BE" dirty="0"/>
          </a:p>
          <a:p>
            <a:endParaRPr lang="en-GB" dirty="0"/>
          </a:p>
          <a:p>
            <a:pPr marL="742950" lvl="1" indent="-285750">
              <a:buClr>
                <a:schemeClr val="accent6"/>
              </a:buClr>
              <a:buFont typeface="Arial" panose="020B0604020202020204" pitchFamily="34" charset="0"/>
              <a:buChar char="•"/>
            </a:pPr>
            <a:r>
              <a:rPr lang="en-BE" sz="2400" dirty="0"/>
              <a:t>SE</a:t>
            </a:r>
            <a:r>
              <a:rPr lang="en-US" sz="2400" dirty="0"/>
              <a:t>SSIONINFO </a:t>
            </a:r>
            <a:r>
              <a:rPr lang="en-US" sz="1500" dirty="0"/>
              <a:t>(</a:t>
            </a:r>
            <a:r>
              <a:rPr lang="en-BE" sz="1500" dirty="0"/>
              <a:t>mandatory </a:t>
            </a:r>
            <a:r>
              <a:rPr lang="en-US" sz="1500" dirty="0"/>
              <a:t>for publications)</a:t>
            </a:r>
            <a:endParaRPr lang="en-BE" sz="1500" dirty="0"/>
          </a:p>
          <a:p>
            <a:pPr marL="742950" lvl="1" indent="-285750">
              <a:buClr>
                <a:schemeClr val="accent6"/>
              </a:buClr>
              <a:buFont typeface="Arial" panose="020B0604020202020204" pitchFamily="34" charset="0"/>
              <a:buChar char="•"/>
            </a:pPr>
            <a:r>
              <a:rPr lang="en-US" sz="2400" dirty="0"/>
              <a:t>README </a:t>
            </a:r>
            <a:r>
              <a:rPr lang="en-US" sz="1500" dirty="0"/>
              <a:t>(mandatory)</a:t>
            </a:r>
            <a:endParaRPr lang="en-BE" sz="1500" dirty="0"/>
          </a:p>
          <a:p>
            <a:pPr marL="742950" lvl="1" indent="-285750">
              <a:buClr>
                <a:schemeClr val="accent6"/>
              </a:buClr>
              <a:buFont typeface="Arial" panose="020B0604020202020204" pitchFamily="34" charset="0"/>
              <a:buChar char="•"/>
            </a:pPr>
            <a:r>
              <a:rPr lang="en-US" sz="2400" dirty="0"/>
              <a:t>LICENSE</a:t>
            </a:r>
            <a:r>
              <a:rPr lang="en-US" sz="1500" dirty="0"/>
              <a:t> (</a:t>
            </a:r>
            <a:r>
              <a:rPr lang="en-BE" sz="1500" dirty="0"/>
              <a:t>mandatory</a:t>
            </a:r>
            <a:r>
              <a:rPr lang="en-US" sz="1500" dirty="0"/>
              <a:t>)</a:t>
            </a:r>
            <a:endParaRPr lang="en-BE" sz="1500" dirty="0"/>
          </a:p>
          <a:p>
            <a:pPr marL="742950" lvl="1" indent="-285750">
              <a:buClr>
                <a:schemeClr val="accent6"/>
              </a:buClr>
              <a:buFont typeface="Arial" panose="020B0604020202020204" pitchFamily="34" charset="0"/>
              <a:buChar char="•"/>
            </a:pPr>
            <a:r>
              <a:rPr lang="en-US" sz="2400" dirty="0"/>
              <a:t>Optional:</a:t>
            </a:r>
            <a:endParaRPr lang="en-BE" sz="2400" dirty="0"/>
          </a:p>
          <a:p>
            <a:pPr lvl="2">
              <a:buClr>
                <a:schemeClr val="accent6"/>
              </a:buClr>
            </a:pPr>
            <a:r>
              <a:rPr lang="en-US" sz="1500" dirty="0"/>
              <a:t>.</a:t>
            </a:r>
            <a:r>
              <a:rPr lang="en-US" sz="1500" dirty="0" err="1"/>
              <a:t>gitignore</a:t>
            </a:r>
            <a:r>
              <a:rPr lang="en-BE" sz="1500" dirty="0"/>
              <a:t>m, </a:t>
            </a:r>
            <a:r>
              <a:rPr lang="en-US" sz="1500" dirty="0"/>
              <a:t>AUTHORS</a:t>
            </a:r>
            <a:r>
              <a:rPr lang="en-BE" sz="1500" dirty="0"/>
              <a:t>,</a:t>
            </a:r>
            <a:r>
              <a:rPr lang="en-US" sz="1500" dirty="0"/>
              <a:t> CONTRIBUTING</a:t>
            </a:r>
            <a:r>
              <a:rPr lang="en-BE" sz="1500" dirty="0"/>
              <a:t>, etc.</a:t>
            </a:r>
          </a:p>
        </p:txBody>
      </p:sp>
      <p:pic>
        <p:nvPicPr>
          <p:cNvPr id="44" name="Picture 43">
            <a:extLst>
              <a:ext uri="{FF2B5EF4-FFF2-40B4-BE49-F238E27FC236}">
                <a16:creationId xmlns:a16="http://schemas.microsoft.com/office/drawing/2014/main" id="{273723BF-FE19-30C6-FE3C-E79A2337EE4B}"/>
              </a:ext>
            </a:extLst>
          </p:cNvPr>
          <p:cNvPicPr>
            <a:picLocks noChangeAspect="1"/>
          </p:cNvPicPr>
          <p:nvPr/>
        </p:nvPicPr>
        <p:blipFill>
          <a:blip r:embed="rId4"/>
          <a:stretch>
            <a:fillRect/>
          </a:stretch>
        </p:blipFill>
        <p:spPr>
          <a:xfrm>
            <a:off x="6291055" y="922171"/>
            <a:ext cx="5900944" cy="5385539"/>
          </a:xfrm>
          <a:prstGeom prst="rect">
            <a:avLst/>
          </a:prstGeom>
        </p:spPr>
      </p:pic>
      <p:pic>
        <p:nvPicPr>
          <p:cNvPr id="45" name="Picture 44">
            <a:extLst>
              <a:ext uri="{FF2B5EF4-FFF2-40B4-BE49-F238E27FC236}">
                <a16:creationId xmlns:a16="http://schemas.microsoft.com/office/drawing/2014/main" id="{D08F62A1-AD1D-C263-F0EA-FC3642E10CC5}"/>
              </a:ext>
            </a:extLst>
          </p:cNvPr>
          <p:cNvPicPr>
            <a:picLocks noChangeAspect="1"/>
          </p:cNvPicPr>
          <p:nvPr/>
        </p:nvPicPr>
        <p:blipFill>
          <a:blip r:embed="rId5"/>
          <a:stretch>
            <a:fillRect/>
          </a:stretch>
        </p:blipFill>
        <p:spPr>
          <a:xfrm>
            <a:off x="6319009" y="862716"/>
            <a:ext cx="5778162" cy="5527602"/>
          </a:xfrm>
          <a:prstGeom prst="rect">
            <a:avLst/>
          </a:prstGeom>
        </p:spPr>
      </p:pic>
      <p:sp>
        <p:nvSpPr>
          <p:cNvPr id="46" name="Rectangle 45">
            <a:extLst>
              <a:ext uri="{FF2B5EF4-FFF2-40B4-BE49-F238E27FC236}">
                <a16:creationId xmlns:a16="http://schemas.microsoft.com/office/drawing/2014/main" id="{111BB70F-F6A8-C9F7-5267-A31A6B7ED378}"/>
              </a:ext>
            </a:extLst>
          </p:cNvPr>
          <p:cNvSpPr/>
          <p:nvPr/>
        </p:nvSpPr>
        <p:spPr>
          <a:xfrm>
            <a:off x="6291055" y="763099"/>
            <a:ext cx="5878393" cy="55610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BE"/>
          </a:p>
        </p:txBody>
      </p:sp>
      <p:pic>
        <p:nvPicPr>
          <p:cNvPr id="47" name="Picture 46">
            <a:extLst>
              <a:ext uri="{FF2B5EF4-FFF2-40B4-BE49-F238E27FC236}">
                <a16:creationId xmlns:a16="http://schemas.microsoft.com/office/drawing/2014/main" id="{E8A2358D-4190-A5B1-47B2-E33CBA53A55A}"/>
              </a:ext>
            </a:extLst>
          </p:cNvPr>
          <p:cNvPicPr>
            <a:picLocks noChangeAspect="1"/>
          </p:cNvPicPr>
          <p:nvPr/>
        </p:nvPicPr>
        <p:blipFill>
          <a:blip r:embed="rId6"/>
          <a:stretch>
            <a:fillRect/>
          </a:stretch>
        </p:blipFill>
        <p:spPr>
          <a:xfrm>
            <a:off x="6499611" y="1257498"/>
            <a:ext cx="5553846" cy="4836534"/>
          </a:xfrm>
          <a:prstGeom prst="rect">
            <a:avLst/>
          </a:prstGeom>
        </p:spPr>
      </p:pic>
      <p:sp>
        <p:nvSpPr>
          <p:cNvPr id="48" name="Rectangle 47">
            <a:extLst>
              <a:ext uri="{FF2B5EF4-FFF2-40B4-BE49-F238E27FC236}">
                <a16:creationId xmlns:a16="http://schemas.microsoft.com/office/drawing/2014/main" id="{4D06E448-ABCE-6040-1146-C97D29F59589}"/>
              </a:ext>
            </a:extLst>
          </p:cNvPr>
          <p:cNvSpPr/>
          <p:nvPr/>
        </p:nvSpPr>
        <p:spPr>
          <a:xfrm>
            <a:off x="7443830" y="1598263"/>
            <a:ext cx="1344706" cy="3509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57617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96A00-3F02-C83A-CDCB-8707546345D7}"/>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0FA533E-AE73-848D-4E93-B7205AD43B91}"/>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35CD95C4-8F9D-9CE0-278C-C85AC6C36288}"/>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Ways to collaborate</a:t>
            </a:r>
            <a:endParaRPr lang="en-BE" sz="4000" dirty="0">
              <a:latin typeface="+mj-lt"/>
            </a:endParaRPr>
          </a:p>
        </p:txBody>
      </p:sp>
      <p:sp>
        <p:nvSpPr>
          <p:cNvPr id="3" name="TextBox 2">
            <a:extLst>
              <a:ext uri="{FF2B5EF4-FFF2-40B4-BE49-F238E27FC236}">
                <a16:creationId xmlns:a16="http://schemas.microsoft.com/office/drawing/2014/main" id="{6AFE7E58-EB32-DD8A-0610-2A3D3BC51CF3}"/>
              </a:ext>
            </a:extLst>
          </p:cNvPr>
          <p:cNvSpPr txBox="1"/>
          <p:nvPr/>
        </p:nvSpPr>
        <p:spPr>
          <a:xfrm>
            <a:off x="959556" y="1614311"/>
            <a:ext cx="7001102" cy="3277820"/>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I</a:t>
            </a:r>
            <a:r>
              <a:rPr lang="en-US" sz="2400" dirty="0" err="1"/>
              <a:t>nternal</a:t>
            </a:r>
            <a:r>
              <a:rPr lang="en-US" sz="2400" dirty="0"/>
              <a:t> </a:t>
            </a:r>
            <a:r>
              <a:rPr lang="en-BE" sz="2400" dirty="0"/>
              <a:t>(HYDR) </a:t>
            </a:r>
            <a:r>
              <a:rPr lang="en-US" sz="2400" dirty="0"/>
              <a:t>and external</a:t>
            </a:r>
            <a:r>
              <a:rPr lang="en-BE" sz="2400" dirty="0"/>
              <a:t> </a:t>
            </a:r>
            <a:r>
              <a:rPr lang="en-US" sz="2400" dirty="0"/>
              <a:t>collaborators</a:t>
            </a:r>
            <a:r>
              <a:rPr lang="en-BE" sz="2400" dirty="0"/>
              <a:t> </a:t>
            </a:r>
            <a:r>
              <a:rPr lang="en-BE" sz="1500" dirty="0"/>
              <a:t>(managed by HYDR owners)</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dirty="0"/>
              <a:t>Use a ‘Team’ when multiple people commit</a:t>
            </a:r>
            <a:r>
              <a:rPr lang="en-US" sz="2400" dirty="0"/>
              <a:t>t</a:t>
            </a:r>
            <a:r>
              <a:rPr lang="en-BE" sz="2400" dirty="0" err="1"/>
              <a:t>ing</a:t>
            </a:r>
            <a:r>
              <a:rPr lang="en-BE" sz="2400" dirty="0"/>
              <a:t> to one or more repos </a:t>
            </a:r>
            <a:r>
              <a:rPr lang="en-BE" sz="1500" dirty="0"/>
              <a:t>(managed by Team owner)</a:t>
            </a:r>
            <a:endParaRPr lang="en-BE" sz="2400" dirty="0"/>
          </a:p>
          <a:p>
            <a:pPr>
              <a:buClr>
                <a:schemeClr val="accent6"/>
              </a:buClr>
            </a:pPr>
            <a:r>
              <a:rPr lang="en-BE" sz="2400" dirty="0"/>
              <a:t>	Read-only, cloning, pushing</a:t>
            </a:r>
          </a:p>
          <a:p>
            <a:pPr>
              <a:buClr>
                <a:schemeClr val="accent6"/>
              </a:buClr>
            </a:pPr>
            <a:endParaRPr lang="en-BE" sz="2400" dirty="0"/>
          </a:p>
          <a:p>
            <a:pPr>
              <a:buClr>
                <a:schemeClr val="accent6"/>
              </a:buClr>
            </a:pPr>
            <a:endParaRPr lang="en-BE" sz="2400" dirty="0"/>
          </a:p>
          <a:p>
            <a:pPr>
              <a:buClr>
                <a:schemeClr val="accent6"/>
              </a:buClr>
            </a:pPr>
            <a:endParaRPr lang="en-BE" sz="2400" dirty="0"/>
          </a:p>
        </p:txBody>
      </p:sp>
      <p:sp>
        <p:nvSpPr>
          <p:cNvPr id="4" name="Tijdelijke aanduiding voor dianummer 5">
            <a:extLst>
              <a:ext uri="{FF2B5EF4-FFF2-40B4-BE49-F238E27FC236}">
                <a16:creationId xmlns:a16="http://schemas.microsoft.com/office/drawing/2014/main" id="{5E55084C-F9D1-CCFD-8783-841F6505B9B9}"/>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11</a:t>
            </a:fld>
            <a:endParaRPr lang="en-GB" dirty="0"/>
          </a:p>
        </p:txBody>
      </p:sp>
      <p:pic>
        <p:nvPicPr>
          <p:cNvPr id="7" name="Picture 6">
            <a:extLst>
              <a:ext uri="{FF2B5EF4-FFF2-40B4-BE49-F238E27FC236}">
                <a16:creationId xmlns:a16="http://schemas.microsoft.com/office/drawing/2014/main" id="{AEB73307-255F-A6A0-D204-55C80B59FED1}"/>
              </a:ext>
            </a:extLst>
          </p:cNvPr>
          <p:cNvPicPr>
            <a:picLocks noChangeAspect="1"/>
          </p:cNvPicPr>
          <p:nvPr/>
        </p:nvPicPr>
        <p:blipFill>
          <a:blip r:embed="rId3"/>
          <a:srcRect l="38577"/>
          <a:stretch>
            <a:fillRect/>
          </a:stretch>
        </p:blipFill>
        <p:spPr>
          <a:xfrm>
            <a:off x="8113234" y="1888606"/>
            <a:ext cx="3582956" cy="3742189"/>
          </a:xfrm>
          <a:prstGeom prst="rect">
            <a:avLst/>
          </a:prstGeom>
        </p:spPr>
      </p:pic>
      <p:pic>
        <p:nvPicPr>
          <p:cNvPr id="8" name="Picture 7">
            <a:extLst>
              <a:ext uri="{FF2B5EF4-FFF2-40B4-BE49-F238E27FC236}">
                <a16:creationId xmlns:a16="http://schemas.microsoft.com/office/drawing/2014/main" id="{B163BA9A-06DC-8AD1-EEF6-F8AD9C8FC6CB}"/>
              </a:ext>
            </a:extLst>
          </p:cNvPr>
          <p:cNvPicPr>
            <a:picLocks noChangeAspect="1"/>
          </p:cNvPicPr>
          <p:nvPr/>
        </p:nvPicPr>
        <p:blipFill>
          <a:blip r:embed="rId3"/>
          <a:srcRect r="83821" b="71330"/>
          <a:stretch>
            <a:fillRect/>
          </a:stretch>
        </p:blipFill>
        <p:spPr>
          <a:xfrm>
            <a:off x="9461633" y="612518"/>
            <a:ext cx="1104243" cy="1255361"/>
          </a:xfrm>
          <a:prstGeom prst="rect">
            <a:avLst/>
          </a:prstGeom>
        </p:spPr>
      </p:pic>
      <p:pic>
        <p:nvPicPr>
          <p:cNvPr id="10" name="Picture 9">
            <a:extLst>
              <a:ext uri="{FF2B5EF4-FFF2-40B4-BE49-F238E27FC236}">
                <a16:creationId xmlns:a16="http://schemas.microsoft.com/office/drawing/2014/main" id="{A9AEA3B3-4692-235E-E8FC-AEDAE398D3EF}"/>
              </a:ext>
            </a:extLst>
          </p:cNvPr>
          <p:cNvPicPr>
            <a:picLocks noChangeAspect="1"/>
          </p:cNvPicPr>
          <p:nvPr/>
        </p:nvPicPr>
        <p:blipFill>
          <a:blip r:embed="rId4"/>
          <a:stretch>
            <a:fillRect/>
          </a:stretch>
        </p:blipFill>
        <p:spPr>
          <a:xfrm>
            <a:off x="8174313" y="1977021"/>
            <a:ext cx="3674454" cy="3639009"/>
          </a:xfrm>
          <a:prstGeom prst="rect">
            <a:avLst/>
          </a:prstGeom>
        </p:spPr>
      </p:pic>
      <p:sp>
        <p:nvSpPr>
          <p:cNvPr id="13" name="Rectangle 12">
            <a:extLst>
              <a:ext uri="{FF2B5EF4-FFF2-40B4-BE49-F238E27FC236}">
                <a16:creationId xmlns:a16="http://schemas.microsoft.com/office/drawing/2014/main" id="{6CD64738-0EA8-FF0E-2DA4-7C4B8FAB8982}"/>
              </a:ext>
            </a:extLst>
          </p:cNvPr>
          <p:cNvSpPr/>
          <p:nvPr/>
        </p:nvSpPr>
        <p:spPr>
          <a:xfrm>
            <a:off x="7697165" y="416689"/>
            <a:ext cx="4383128" cy="533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 name="Picture 13">
            <a:extLst>
              <a:ext uri="{FF2B5EF4-FFF2-40B4-BE49-F238E27FC236}">
                <a16:creationId xmlns:a16="http://schemas.microsoft.com/office/drawing/2014/main" id="{74F52885-47A5-0527-C5B8-232717C5417C}"/>
              </a:ext>
            </a:extLst>
          </p:cNvPr>
          <p:cNvPicPr>
            <a:picLocks noChangeAspect="1"/>
          </p:cNvPicPr>
          <p:nvPr/>
        </p:nvPicPr>
        <p:blipFill>
          <a:blip r:embed="rId5"/>
          <a:stretch>
            <a:fillRect/>
          </a:stretch>
        </p:blipFill>
        <p:spPr>
          <a:xfrm>
            <a:off x="5282759" y="3751124"/>
            <a:ext cx="6628998" cy="1627368"/>
          </a:xfrm>
          <a:prstGeom prst="rect">
            <a:avLst/>
          </a:prstGeom>
        </p:spPr>
      </p:pic>
      <p:sp>
        <p:nvSpPr>
          <p:cNvPr id="16" name="TextBox 15">
            <a:extLst>
              <a:ext uri="{FF2B5EF4-FFF2-40B4-BE49-F238E27FC236}">
                <a16:creationId xmlns:a16="http://schemas.microsoft.com/office/drawing/2014/main" id="{0844CAEC-299D-0705-4EBE-BCBA4C6DE9DA}"/>
              </a:ext>
            </a:extLst>
          </p:cNvPr>
          <p:cNvSpPr txBox="1"/>
          <p:nvPr/>
        </p:nvSpPr>
        <p:spPr>
          <a:xfrm>
            <a:off x="5740929" y="5494693"/>
            <a:ext cx="6094070" cy="646331"/>
          </a:xfrm>
          <a:prstGeom prst="rect">
            <a:avLst/>
          </a:prstGeom>
          <a:noFill/>
        </p:spPr>
        <p:txBody>
          <a:bodyPr wrap="square">
            <a:spAutoFit/>
          </a:bodyPr>
          <a:lstStyle/>
          <a:p>
            <a:r>
              <a:rPr lang="en-BE" dirty="0"/>
              <a:t>A</a:t>
            </a:r>
            <a:r>
              <a:rPr lang="en-GB" dirty="0" err="1"/>
              <a:t>ll</a:t>
            </a:r>
            <a:r>
              <a:rPr lang="en-GB" dirty="0"/>
              <a:t> changes are made in a separate</a:t>
            </a:r>
            <a:r>
              <a:rPr lang="en-BE" dirty="0"/>
              <a:t> </a:t>
            </a:r>
            <a:r>
              <a:rPr lang="en-GB" dirty="0"/>
              <a:t>branch</a:t>
            </a:r>
            <a:r>
              <a:rPr lang="en-BE" dirty="0"/>
              <a:t>. M</a:t>
            </a:r>
            <a:r>
              <a:rPr lang="en-GB" dirty="0"/>
              <a:t>embers </a:t>
            </a:r>
            <a:r>
              <a:rPr lang="en-GB" b="1" dirty="0"/>
              <a:t>never push directly to the main</a:t>
            </a:r>
            <a:r>
              <a:rPr lang="en-BE" b="1" dirty="0"/>
              <a:t> </a:t>
            </a:r>
            <a:r>
              <a:rPr lang="en-US" b="1" dirty="0"/>
              <a:t>branch</a:t>
            </a:r>
            <a:r>
              <a:rPr lang="en-US" dirty="0"/>
              <a:t>.</a:t>
            </a:r>
            <a:endParaRPr lang="en-BE" sz="2400" dirty="0"/>
          </a:p>
        </p:txBody>
      </p:sp>
      <p:sp>
        <p:nvSpPr>
          <p:cNvPr id="18" name="TextBox 17">
            <a:extLst>
              <a:ext uri="{FF2B5EF4-FFF2-40B4-BE49-F238E27FC236}">
                <a16:creationId xmlns:a16="http://schemas.microsoft.com/office/drawing/2014/main" id="{ACF3A2E1-518A-8FE1-1DC0-05D0F5B32F2D}"/>
              </a:ext>
            </a:extLst>
          </p:cNvPr>
          <p:cNvSpPr txBox="1"/>
          <p:nvPr/>
        </p:nvSpPr>
        <p:spPr>
          <a:xfrm>
            <a:off x="10565876" y="4901127"/>
            <a:ext cx="6094070" cy="323165"/>
          </a:xfrm>
          <a:prstGeom prst="rect">
            <a:avLst/>
          </a:prstGeom>
          <a:noFill/>
        </p:spPr>
        <p:txBody>
          <a:bodyPr wrap="square">
            <a:spAutoFit/>
          </a:bodyPr>
          <a:lstStyle/>
          <a:p>
            <a:r>
              <a:rPr lang="en-BE" sz="1500" dirty="0">
                <a:solidFill>
                  <a:schemeClr val="bg2">
                    <a:lumMod val="75000"/>
                  </a:schemeClr>
                </a:solidFill>
                <a:latin typeface="SourceSansPro-Regular"/>
              </a:rPr>
              <a:t>S</a:t>
            </a:r>
            <a:r>
              <a:rPr lang="en-US" sz="1500" b="0" i="0" u="none" strike="noStrike" baseline="0" dirty="0" err="1">
                <a:solidFill>
                  <a:schemeClr val="bg2">
                    <a:lumMod val="75000"/>
                  </a:schemeClr>
                </a:solidFill>
                <a:latin typeface="SourceSansPro-Regular"/>
              </a:rPr>
              <a:t>ource</a:t>
            </a:r>
            <a:r>
              <a:rPr lang="en-US" sz="1500" b="0" i="0" u="none" strike="noStrike" baseline="0" dirty="0">
                <a:solidFill>
                  <a:schemeClr val="bg2">
                    <a:lumMod val="75000"/>
                  </a:schemeClr>
                </a:solidFill>
                <a:latin typeface="SourceSansPro-Regular"/>
              </a:rPr>
              <a:t>: GitHub</a:t>
            </a:r>
            <a:endParaRPr lang="en-BE" sz="1500" dirty="0">
              <a:solidFill>
                <a:schemeClr val="bg2">
                  <a:lumMod val="75000"/>
                </a:schemeClr>
              </a:solidFill>
            </a:endParaRPr>
          </a:p>
        </p:txBody>
      </p:sp>
    </p:spTree>
    <p:extLst>
      <p:ext uri="{BB962C8B-B14F-4D97-AF65-F5344CB8AC3E}">
        <p14:creationId xmlns:p14="http://schemas.microsoft.com/office/powerpoint/2010/main" val="4176016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19F5-CE42-5723-490C-0C1005595F4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7C625D0-3299-9323-29BA-8F846156B606}"/>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99ECB829-8FDE-BDC7-9C21-9982AF12F957}"/>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Adding a DOI to your repository</a:t>
            </a:r>
            <a:endParaRPr lang="en-BE" sz="4000" dirty="0">
              <a:latin typeface="+mj-lt"/>
            </a:endParaRPr>
          </a:p>
        </p:txBody>
      </p:sp>
      <p:sp>
        <p:nvSpPr>
          <p:cNvPr id="3" name="TextBox 2">
            <a:extLst>
              <a:ext uri="{FF2B5EF4-FFF2-40B4-BE49-F238E27FC236}">
                <a16:creationId xmlns:a16="http://schemas.microsoft.com/office/drawing/2014/main" id="{D2293CA2-A66E-B498-A0BB-BC53032FFD6F}"/>
              </a:ext>
            </a:extLst>
          </p:cNvPr>
          <p:cNvSpPr txBox="1"/>
          <p:nvPr/>
        </p:nvSpPr>
        <p:spPr>
          <a:xfrm>
            <a:off x="959557" y="1614311"/>
            <a:ext cx="6506120" cy="4154984"/>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a:t>A Digital </a:t>
            </a:r>
            <a:r>
              <a:rPr lang="en-BE" sz="2400" dirty="0"/>
              <a:t>Object Indicator doesn’t get broken</a:t>
            </a:r>
          </a:p>
          <a:p>
            <a:pPr marL="285750" indent="-285750">
              <a:buClr>
                <a:schemeClr val="accent6"/>
              </a:buClr>
              <a:buFont typeface="Arial" panose="020B0604020202020204" pitchFamily="34" charset="0"/>
              <a:buChar char="•"/>
            </a:pPr>
            <a:r>
              <a:rPr lang="en-BE" sz="2400" dirty="0"/>
              <a:t>Different code versions with different DOIs</a:t>
            </a:r>
          </a:p>
          <a:p>
            <a:pPr marL="285750" indent="-285750">
              <a:buClr>
                <a:schemeClr val="accent6"/>
              </a:buClr>
              <a:buFont typeface="Arial" panose="020B0604020202020204" pitchFamily="34" charset="0"/>
              <a:buChar char="•"/>
            </a:pPr>
            <a:r>
              <a:rPr lang="en-US" sz="2400" dirty="0"/>
              <a:t>Adding a DOI via </a:t>
            </a:r>
            <a:r>
              <a:rPr lang="en-US" sz="2400" dirty="0" err="1"/>
              <a:t>Zenodo</a:t>
            </a:r>
            <a:r>
              <a:rPr lang="en-BE" sz="2400" dirty="0"/>
              <a:t> (</a:t>
            </a:r>
            <a:r>
              <a:rPr lang="en-US" dirty="0">
                <a:hlinkClick r:id="rId3"/>
              </a:rPr>
              <a:t>https://zenodo.org/</a:t>
            </a:r>
            <a:r>
              <a:rPr lang="en-BE" sz="2400" dirty="0"/>
              <a:t>)</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b="1" dirty="0"/>
              <a:t>Steps:</a:t>
            </a:r>
          </a:p>
          <a:p>
            <a:pPr marL="742950" lvl="1" indent="-285750">
              <a:buClr>
                <a:schemeClr val="accent6"/>
              </a:buClr>
              <a:buFont typeface="Arial" panose="020B0604020202020204" pitchFamily="34" charset="0"/>
              <a:buChar char="•"/>
            </a:pPr>
            <a:r>
              <a:rPr lang="en-US" sz="2400" dirty="0"/>
              <a:t>Prepare your repo → README, LICENSE, Create a release (tag version, publish</a:t>
            </a:r>
            <a:r>
              <a:rPr lang="en-BE" sz="2400" dirty="0"/>
              <a:t>)</a:t>
            </a:r>
          </a:p>
          <a:p>
            <a:pPr marL="742950" lvl="1" indent="-285750">
              <a:buClr>
                <a:schemeClr val="accent6"/>
              </a:buClr>
              <a:buFont typeface="Arial" panose="020B0604020202020204" pitchFamily="34" charset="0"/>
              <a:buChar char="•"/>
            </a:pPr>
            <a:r>
              <a:rPr lang="en-US" sz="2400" dirty="0"/>
              <a:t>Connect GitHub → </a:t>
            </a:r>
            <a:r>
              <a:rPr lang="en-US" sz="2400" dirty="0" err="1"/>
              <a:t>Zenodo</a:t>
            </a:r>
            <a:endParaRPr lang="en-BE" sz="2400" dirty="0"/>
          </a:p>
          <a:p>
            <a:pPr marL="742950" lvl="1" indent="-285750">
              <a:buClr>
                <a:schemeClr val="accent6"/>
              </a:buClr>
              <a:buFont typeface="Arial" panose="020B0604020202020204" pitchFamily="34" charset="0"/>
              <a:buChar char="•"/>
            </a:pPr>
            <a:r>
              <a:rPr lang="en-US" sz="2400" dirty="0"/>
              <a:t>Add DOI badge in README</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p:txBody>
      </p:sp>
      <p:sp>
        <p:nvSpPr>
          <p:cNvPr id="4" name="Tijdelijke aanduiding voor dianummer 5">
            <a:extLst>
              <a:ext uri="{FF2B5EF4-FFF2-40B4-BE49-F238E27FC236}">
                <a16:creationId xmlns:a16="http://schemas.microsoft.com/office/drawing/2014/main" id="{4260170A-4962-5E77-6396-0D4C22F7D192}"/>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12</a:t>
            </a:fld>
            <a:endParaRPr lang="en-GB" dirty="0"/>
          </a:p>
        </p:txBody>
      </p:sp>
      <p:pic>
        <p:nvPicPr>
          <p:cNvPr id="6" name="Picture 5">
            <a:extLst>
              <a:ext uri="{FF2B5EF4-FFF2-40B4-BE49-F238E27FC236}">
                <a16:creationId xmlns:a16="http://schemas.microsoft.com/office/drawing/2014/main" id="{29CE08CE-45AD-6132-EFF6-1B9B36245E7F}"/>
              </a:ext>
            </a:extLst>
          </p:cNvPr>
          <p:cNvPicPr>
            <a:picLocks noChangeAspect="1"/>
          </p:cNvPicPr>
          <p:nvPr/>
        </p:nvPicPr>
        <p:blipFill>
          <a:blip r:embed="rId4"/>
          <a:stretch>
            <a:fillRect/>
          </a:stretch>
        </p:blipFill>
        <p:spPr>
          <a:xfrm>
            <a:off x="7898964" y="1623886"/>
            <a:ext cx="3333480" cy="4100287"/>
          </a:xfrm>
          <a:prstGeom prst="rect">
            <a:avLst/>
          </a:prstGeom>
        </p:spPr>
      </p:pic>
    </p:spTree>
    <p:extLst>
      <p:ext uri="{BB962C8B-B14F-4D97-AF65-F5344CB8AC3E}">
        <p14:creationId xmlns:p14="http://schemas.microsoft.com/office/powerpoint/2010/main" val="385743779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9B5D-5840-FADE-D659-D7601FA49B61}"/>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C8554FF-EF93-259D-DEA7-FF76F848EA68}"/>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1892EC77-9642-210F-FE31-61451890A024}"/>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A good </a:t>
            </a:r>
            <a:r>
              <a:rPr lang="en-BE" sz="4000" dirty="0">
                <a:solidFill>
                  <a:srgbClr val="000821"/>
                </a:solidFill>
                <a:highlight>
                  <a:srgbClr val="FFFFFF"/>
                </a:highlight>
                <a:latin typeface="+mj-lt"/>
                <a:hlinkClick r:id="rId3"/>
              </a:rPr>
              <a:t>example</a:t>
            </a:r>
            <a:endParaRPr lang="en-BE" sz="4000" dirty="0">
              <a:latin typeface="+mj-lt"/>
            </a:endParaRPr>
          </a:p>
        </p:txBody>
      </p:sp>
      <p:sp>
        <p:nvSpPr>
          <p:cNvPr id="4" name="Tijdelijke aanduiding voor dianummer 5">
            <a:extLst>
              <a:ext uri="{FF2B5EF4-FFF2-40B4-BE49-F238E27FC236}">
                <a16:creationId xmlns:a16="http://schemas.microsoft.com/office/drawing/2014/main" id="{AB9AEFE3-2BC7-2D5F-12B4-B1BF55883A25}"/>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13</a:t>
            </a:fld>
            <a:endParaRPr lang="en-GB" dirty="0"/>
          </a:p>
        </p:txBody>
      </p:sp>
      <p:pic>
        <p:nvPicPr>
          <p:cNvPr id="7" name="Picture 6">
            <a:extLst>
              <a:ext uri="{FF2B5EF4-FFF2-40B4-BE49-F238E27FC236}">
                <a16:creationId xmlns:a16="http://schemas.microsoft.com/office/drawing/2014/main" id="{DA7AB9AE-962E-FA0D-1E57-0B6E4FEAD02E}"/>
              </a:ext>
            </a:extLst>
          </p:cNvPr>
          <p:cNvPicPr>
            <a:picLocks noChangeAspect="1"/>
          </p:cNvPicPr>
          <p:nvPr/>
        </p:nvPicPr>
        <p:blipFill>
          <a:blip r:embed="rId4"/>
          <a:stretch>
            <a:fillRect/>
          </a:stretch>
        </p:blipFill>
        <p:spPr>
          <a:xfrm>
            <a:off x="745537" y="1271384"/>
            <a:ext cx="4073003" cy="477771"/>
          </a:xfrm>
          <a:prstGeom prst="rect">
            <a:avLst/>
          </a:prstGeom>
        </p:spPr>
      </p:pic>
      <p:pic>
        <p:nvPicPr>
          <p:cNvPr id="9" name="Picture 8">
            <a:extLst>
              <a:ext uri="{FF2B5EF4-FFF2-40B4-BE49-F238E27FC236}">
                <a16:creationId xmlns:a16="http://schemas.microsoft.com/office/drawing/2014/main" id="{9EBEB74D-F78C-F6E0-C4AB-004921EB785C}"/>
              </a:ext>
            </a:extLst>
          </p:cNvPr>
          <p:cNvPicPr>
            <a:picLocks noChangeAspect="1"/>
          </p:cNvPicPr>
          <p:nvPr/>
        </p:nvPicPr>
        <p:blipFill>
          <a:blip r:embed="rId5"/>
          <a:stretch>
            <a:fillRect/>
          </a:stretch>
        </p:blipFill>
        <p:spPr>
          <a:xfrm>
            <a:off x="6416647" y="857319"/>
            <a:ext cx="4927481" cy="5536169"/>
          </a:xfrm>
          <a:prstGeom prst="rect">
            <a:avLst/>
          </a:prstGeom>
        </p:spPr>
      </p:pic>
      <p:pic>
        <p:nvPicPr>
          <p:cNvPr id="11" name="Picture 10">
            <a:extLst>
              <a:ext uri="{FF2B5EF4-FFF2-40B4-BE49-F238E27FC236}">
                <a16:creationId xmlns:a16="http://schemas.microsoft.com/office/drawing/2014/main" id="{611ACCE5-DB1A-2B89-49EC-AB2D1D285AE5}"/>
              </a:ext>
            </a:extLst>
          </p:cNvPr>
          <p:cNvPicPr>
            <a:picLocks noChangeAspect="1"/>
          </p:cNvPicPr>
          <p:nvPr/>
        </p:nvPicPr>
        <p:blipFill>
          <a:blip r:embed="rId6"/>
          <a:srcRect t="14947"/>
          <a:stretch>
            <a:fillRect/>
          </a:stretch>
        </p:blipFill>
        <p:spPr>
          <a:xfrm>
            <a:off x="598887" y="2039393"/>
            <a:ext cx="5403177" cy="2619082"/>
          </a:xfrm>
          <a:prstGeom prst="rect">
            <a:avLst/>
          </a:prstGeom>
        </p:spPr>
      </p:pic>
      <p:pic>
        <p:nvPicPr>
          <p:cNvPr id="13" name="Picture 12">
            <a:extLst>
              <a:ext uri="{FF2B5EF4-FFF2-40B4-BE49-F238E27FC236}">
                <a16:creationId xmlns:a16="http://schemas.microsoft.com/office/drawing/2014/main" id="{0F394855-A8F8-3204-2188-31B1500C4FF9}"/>
              </a:ext>
            </a:extLst>
          </p:cNvPr>
          <p:cNvPicPr>
            <a:picLocks noChangeAspect="1"/>
          </p:cNvPicPr>
          <p:nvPr/>
        </p:nvPicPr>
        <p:blipFill>
          <a:blip r:embed="rId7"/>
          <a:stretch>
            <a:fillRect/>
          </a:stretch>
        </p:blipFill>
        <p:spPr>
          <a:xfrm>
            <a:off x="2782038" y="4658475"/>
            <a:ext cx="3560095" cy="2140762"/>
          </a:xfrm>
          <a:prstGeom prst="rect">
            <a:avLst/>
          </a:prstGeom>
        </p:spPr>
      </p:pic>
    </p:spTree>
    <p:extLst>
      <p:ext uri="{BB962C8B-B14F-4D97-AF65-F5344CB8AC3E}">
        <p14:creationId xmlns:p14="http://schemas.microsoft.com/office/powerpoint/2010/main" val="15120210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6168-6469-45BE-F723-725D20B43B7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A5574AB2-0338-9A19-3779-7EB529A754D7}"/>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698133A6-58BE-9054-D078-54806C608C52}"/>
              </a:ext>
            </a:extLst>
          </p:cNvPr>
          <p:cNvSpPr txBox="1"/>
          <p:nvPr/>
        </p:nvSpPr>
        <p:spPr>
          <a:xfrm>
            <a:off x="641296" y="503376"/>
            <a:ext cx="11550703" cy="707886"/>
          </a:xfrm>
          <a:prstGeom prst="rect">
            <a:avLst/>
          </a:prstGeom>
          <a:noFill/>
        </p:spPr>
        <p:txBody>
          <a:bodyPr wrap="square" rtlCol="0">
            <a:spAutoFit/>
          </a:bodyPr>
          <a:lstStyle/>
          <a:p>
            <a:r>
              <a:rPr lang="es-419" sz="4000" dirty="0">
                <a:solidFill>
                  <a:srgbClr val="000821"/>
                </a:solidFill>
                <a:highlight>
                  <a:srgbClr val="FFFFFF"/>
                </a:highlight>
                <a:latin typeface="+mj-lt"/>
              </a:rPr>
              <a:t>Git</a:t>
            </a:r>
            <a:r>
              <a:rPr lang="en-BE" sz="4000" dirty="0">
                <a:solidFill>
                  <a:srgbClr val="000821"/>
                </a:solidFill>
                <a:highlight>
                  <a:srgbClr val="FFFFFF"/>
                </a:highlight>
                <a:latin typeface="+mj-lt"/>
              </a:rPr>
              <a:t>H</a:t>
            </a:r>
            <a:r>
              <a:rPr lang="es-419" sz="4000" dirty="0" err="1">
                <a:solidFill>
                  <a:srgbClr val="000821"/>
                </a:solidFill>
                <a:highlight>
                  <a:srgbClr val="FFFFFF"/>
                </a:highlight>
                <a:latin typeface="+mj-lt"/>
              </a:rPr>
              <a:t>ub</a:t>
            </a:r>
            <a:r>
              <a:rPr lang="es-419" sz="4000" dirty="0">
                <a:solidFill>
                  <a:srgbClr val="000821"/>
                </a:solidFill>
                <a:highlight>
                  <a:srgbClr val="FFFFFF"/>
                </a:highlight>
                <a:latin typeface="+mj-lt"/>
              </a:rPr>
              <a:t> hosts </a:t>
            </a:r>
            <a:r>
              <a:rPr lang="es-419" sz="4000" dirty="0" err="1">
                <a:solidFill>
                  <a:srgbClr val="000821"/>
                </a:solidFill>
                <a:highlight>
                  <a:srgbClr val="FFFFFF"/>
                </a:highlight>
                <a:latin typeface="+mj-lt"/>
              </a:rPr>
              <a:t>pages</a:t>
            </a:r>
            <a:r>
              <a:rPr lang="es-419" sz="4000" dirty="0">
                <a:solidFill>
                  <a:srgbClr val="000821"/>
                </a:solidFill>
                <a:highlight>
                  <a:srgbClr val="FFFFFF"/>
                </a:highlight>
                <a:latin typeface="+mj-lt"/>
              </a:rPr>
              <a:t> </a:t>
            </a:r>
            <a:r>
              <a:rPr lang="es-419" sz="4000" dirty="0" err="1">
                <a:solidFill>
                  <a:srgbClr val="000821"/>
                </a:solidFill>
                <a:highlight>
                  <a:srgbClr val="FFFFFF"/>
                </a:highlight>
                <a:latin typeface="+mj-lt"/>
              </a:rPr>
              <a:t>for</a:t>
            </a:r>
            <a:r>
              <a:rPr lang="es-419" sz="4000" dirty="0">
                <a:solidFill>
                  <a:srgbClr val="000821"/>
                </a:solidFill>
                <a:highlight>
                  <a:srgbClr val="FFFFFF"/>
                </a:highlight>
                <a:latin typeface="+mj-lt"/>
              </a:rPr>
              <a:t> free</a:t>
            </a:r>
            <a:endParaRPr lang="en-BE" sz="4000" dirty="0">
              <a:latin typeface="+mj-lt"/>
            </a:endParaRPr>
          </a:p>
        </p:txBody>
      </p:sp>
      <p:sp>
        <p:nvSpPr>
          <p:cNvPr id="3" name="TextBox 2">
            <a:extLst>
              <a:ext uri="{FF2B5EF4-FFF2-40B4-BE49-F238E27FC236}">
                <a16:creationId xmlns:a16="http://schemas.microsoft.com/office/drawing/2014/main" id="{A23942DA-B672-8C53-2F8A-B31A81308A5D}"/>
              </a:ext>
            </a:extLst>
          </p:cNvPr>
          <p:cNvSpPr txBox="1"/>
          <p:nvPr/>
        </p:nvSpPr>
        <p:spPr>
          <a:xfrm>
            <a:off x="959556" y="1614311"/>
            <a:ext cx="11285951" cy="4524315"/>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s-419" sz="2400" dirty="0"/>
              <a:t>GitHub </a:t>
            </a:r>
            <a:r>
              <a:rPr lang="es-419" sz="2400" dirty="0" err="1"/>
              <a:t>repository</a:t>
            </a:r>
            <a:r>
              <a:rPr lang="es-419" sz="2400" dirty="0"/>
              <a:t> </a:t>
            </a:r>
            <a:r>
              <a:rPr lang="es-419" sz="2400" dirty="0" err="1"/>
              <a:t>for</a:t>
            </a:r>
            <a:r>
              <a:rPr lang="es-419" sz="2400" dirty="0"/>
              <a:t> a Project</a:t>
            </a:r>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marL="285750" indent="-285750">
              <a:buClr>
                <a:schemeClr val="accent6"/>
              </a:buClr>
              <a:buFont typeface="Arial" panose="020B0604020202020204" pitchFamily="34" charset="0"/>
              <a:buChar char="•"/>
            </a:pPr>
            <a:endParaRPr lang="es-419" sz="2400" dirty="0"/>
          </a:p>
          <a:p>
            <a:pPr>
              <a:buClr>
                <a:schemeClr val="accent6"/>
              </a:buClr>
            </a:pPr>
            <a:endParaRPr lang="es-419" sz="2400" dirty="0"/>
          </a:p>
          <a:p>
            <a:pPr marL="285750" indent="-285750">
              <a:buClr>
                <a:schemeClr val="accent6"/>
              </a:buClr>
              <a:buFont typeface="Arial" panose="020B0604020202020204" pitchFamily="34" charset="0"/>
              <a:buChar char="•"/>
            </a:pPr>
            <a:r>
              <a:rPr lang="es-419" sz="2400" dirty="0"/>
              <a:t>Page </a:t>
            </a:r>
            <a:r>
              <a:rPr lang="es-419" sz="2400" dirty="0" err="1"/>
              <a:t>associated</a:t>
            </a:r>
            <a:r>
              <a:rPr lang="es-419" sz="2400" dirty="0"/>
              <a:t> </a:t>
            </a:r>
            <a:r>
              <a:rPr lang="es-419" sz="2400" dirty="0" err="1"/>
              <a:t>to</a:t>
            </a:r>
            <a:r>
              <a:rPr lang="es-419" sz="2400" dirty="0"/>
              <a:t> </a:t>
            </a:r>
            <a:r>
              <a:rPr lang="en-BE" sz="2400" dirty="0"/>
              <a:t>a </a:t>
            </a:r>
            <a:r>
              <a:rPr lang="en-BE" sz="2400" dirty="0">
                <a:hlinkClick r:id="rId3"/>
              </a:rPr>
              <a:t>project repo</a:t>
            </a:r>
            <a:endParaRPr lang="en-BE" dirty="0"/>
          </a:p>
          <a:p>
            <a:pPr marL="285750" indent="-285750">
              <a:buClr>
                <a:schemeClr val="accent6"/>
              </a:buClr>
              <a:buFont typeface="Arial" panose="020B0604020202020204" pitchFamily="34" charset="0"/>
              <a:buChar char="•"/>
            </a:pPr>
            <a:r>
              <a:rPr lang="en-BE" sz="2400" dirty="0"/>
              <a:t>Optional: buy a domain only, server not needed (</a:t>
            </a:r>
            <a:r>
              <a:rPr lang="en-US" dirty="0">
                <a:hlinkClick r:id="rId4"/>
              </a:rPr>
              <a:t>https://digiwater.net/</a:t>
            </a:r>
            <a:r>
              <a:rPr lang="en-BE" sz="2400" dirty="0"/>
              <a:t>)</a:t>
            </a:r>
            <a:endParaRPr lang="es-419" sz="2400" dirty="0"/>
          </a:p>
          <a:p>
            <a:pPr>
              <a:buClr>
                <a:schemeClr val="accent6"/>
              </a:buClr>
            </a:pPr>
            <a:r>
              <a:rPr lang="en-BE" sz="2400" dirty="0"/>
              <a:t>						pulling from </a:t>
            </a:r>
            <a:r>
              <a:rPr lang="en-BE" sz="2400" dirty="0">
                <a:hlinkClick r:id="rId5"/>
              </a:rPr>
              <a:t>repo</a:t>
            </a:r>
            <a:endParaRPr lang="en-US" sz="2400" dirty="0"/>
          </a:p>
        </p:txBody>
      </p:sp>
      <p:sp>
        <p:nvSpPr>
          <p:cNvPr id="4" name="Tijdelijke aanduiding voor dianummer 5">
            <a:extLst>
              <a:ext uri="{FF2B5EF4-FFF2-40B4-BE49-F238E27FC236}">
                <a16:creationId xmlns:a16="http://schemas.microsoft.com/office/drawing/2014/main" id="{D45650CE-6BEA-B563-DF14-15E0EBE6D077}"/>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14</a:t>
            </a:fld>
            <a:endParaRPr lang="en-GB" dirty="0"/>
          </a:p>
        </p:txBody>
      </p:sp>
      <p:pic>
        <p:nvPicPr>
          <p:cNvPr id="6" name="Picture 5">
            <a:extLst>
              <a:ext uri="{FF2B5EF4-FFF2-40B4-BE49-F238E27FC236}">
                <a16:creationId xmlns:a16="http://schemas.microsoft.com/office/drawing/2014/main" id="{463AB74F-46C3-2AE8-077C-C822080DC9E9}"/>
              </a:ext>
            </a:extLst>
          </p:cNvPr>
          <p:cNvPicPr>
            <a:picLocks noChangeAspect="1"/>
          </p:cNvPicPr>
          <p:nvPr/>
        </p:nvPicPr>
        <p:blipFill>
          <a:blip r:embed="rId6"/>
          <a:stretch>
            <a:fillRect/>
          </a:stretch>
        </p:blipFill>
        <p:spPr>
          <a:xfrm>
            <a:off x="3443807" y="2227980"/>
            <a:ext cx="5304385" cy="2402039"/>
          </a:xfrm>
          <a:prstGeom prst="rect">
            <a:avLst/>
          </a:prstGeom>
        </p:spPr>
      </p:pic>
    </p:spTree>
    <p:extLst>
      <p:ext uri="{BB962C8B-B14F-4D97-AF65-F5344CB8AC3E}">
        <p14:creationId xmlns:p14="http://schemas.microsoft.com/office/powerpoint/2010/main" val="75348199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6785-50C4-A2AC-39D6-452B0A691A7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7CAED79D-87EA-7D8D-C954-9DAA47F6A2AB}"/>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469CCB35-8484-A32E-AB32-72CB62AD33FE}"/>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Other a</a:t>
            </a:r>
            <a:r>
              <a:rPr lang="en-US" sz="4000" dirty="0" err="1">
                <a:solidFill>
                  <a:srgbClr val="000821"/>
                </a:solidFill>
                <a:highlight>
                  <a:srgbClr val="FFFFFF"/>
                </a:highlight>
                <a:latin typeface="+mj-lt"/>
              </a:rPr>
              <a:t>dvanced</a:t>
            </a:r>
            <a:r>
              <a:rPr lang="en-US" sz="4000" dirty="0">
                <a:solidFill>
                  <a:srgbClr val="000821"/>
                </a:solidFill>
                <a:highlight>
                  <a:srgbClr val="FFFFFF"/>
                </a:highlight>
                <a:latin typeface="+mj-lt"/>
              </a:rPr>
              <a:t> </a:t>
            </a:r>
            <a:r>
              <a:rPr lang="en-BE" sz="4000" dirty="0">
                <a:solidFill>
                  <a:srgbClr val="000821"/>
                </a:solidFill>
                <a:highlight>
                  <a:srgbClr val="FFFFFF"/>
                </a:highlight>
                <a:latin typeface="+mj-lt"/>
              </a:rPr>
              <a:t>f</a:t>
            </a:r>
            <a:r>
              <a:rPr lang="en-US" sz="4000" dirty="0" err="1">
                <a:solidFill>
                  <a:srgbClr val="000821"/>
                </a:solidFill>
                <a:highlight>
                  <a:srgbClr val="FFFFFF"/>
                </a:highlight>
                <a:latin typeface="+mj-lt"/>
              </a:rPr>
              <a:t>eatures</a:t>
            </a:r>
            <a:endParaRPr lang="en-BE" sz="4000" dirty="0">
              <a:latin typeface="+mj-lt"/>
            </a:endParaRPr>
          </a:p>
        </p:txBody>
      </p:sp>
      <p:sp>
        <p:nvSpPr>
          <p:cNvPr id="3" name="TextBox 2">
            <a:extLst>
              <a:ext uri="{FF2B5EF4-FFF2-40B4-BE49-F238E27FC236}">
                <a16:creationId xmlns:a16="http://schemas.microsoft.com/office/drawing/2014/main" id="{E3341819-800A-A441-0B09-C66A2C7C947C}"/>
              </a:ext>
            </a:extLst>
          </p:cNvPr>
          <p:cNvSpPr txBox="1"/>
          <p:nvPr/>
        </p:nvSpPr>
        <p:spPr>
          <a:xfrm>
            <a:off x="1019930" y="1805105"/>
            <a:ext cx="10552346" cy="390876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sz="2400" b="1" dirty="0"/>
              <a:t>GitHub </a:t>
            </a:r>
            <a:r>
              <a:rPr lang="en-BE" sz="2400" b="1" dirty="0"/>
              <a:t>a</a:t>
            </a:r>
            <a:r>
              <a:rPr lang="en-US" sz="2400" b="1" dirty="0" err="1"/>
              <a:t>ctions</a:t>
            </a:r>
            <a:r>
              <a:rPr lang="en-US" sz="2400" b="1" dirty="0"/>
              <a:t> </a:t>
            </a:r>
            <a:r>
              <a:rPr lang="en-US" sz="2400" dirty="0"/>
              <a:t>→ </a:t>
            </a:r>
            <a:r>
              <a:rPr lang="en-US" sz="2000" dirty="0"/>
              <a:t>automate tasks </a:t>
            </a:r>
            <a:r>
              <a:rPr lang="en-BE" sz="2000" dirty="0"/>
              <a:t>(e.g., </a:t>
            </a:r>
            <a:r>
              <a:rPr lang="en-US" sz="2000" dirty="0"/>
              <a:t>testing, building, or deploying</a:t>
            </a:r>
            <a:r>
              <a:rPr lang="en-BE" sz="2000" dirty="0"/>
              <a:t>)</a:t>
            </a:r>
          </a:p>
          <a:p>
            <a:pPr>
              <a:buClr>
                <a:schemeClr val="accent6"/>
              </a:buClr>
            </a:pPr>
            <a:endParaRPr lang="en-BE" sz="2000" dirty="0"/>
          </a:p>
          <a:p>
            <a:pPr marL="285750" indent="-285750">
              <a:buClr>
                <a:schemeClr val="accent6"/>
              </a:buClr>
              <a:buFont typeface="Arial" panose="020B0604020202020204" pitchFamily="34" charset="0"/>
              <a:buChar char="•"/>
            </a:pPr>
            <a:r>
              <a:rPr lang="en-US" sz="2400" b="1" dirty="0"/>
              <a:t>Turning code into packages </a:t>
            </a:r>
            <a:r>
              <a:rPr lang="en-US" sz="2000" dirty="0"/>
              <a:t>(R, Python)</a:t>
            </a:r>
            <a:endParaRPr lang="en-BE" sz="2000" dirty="0"/>
          </a:p>
          <a:p>
            <a:pPr marL="285750" indent="-285750">
              <a:buClr>
                <a:schemeClr val="accent6"/>
              </a:buClr>
              <a:buFont typeface="Arial" panose="020B0604020202020204" pitchFamily="34" charset="0"/>
              <a:buChar char="•"/>
            </a:pPr>
            <a:endParaRPr lang="en-US" sz="2000" dirty="0"/>
          </a:p>
          <a:p>
            <a:pPr marL="285750" indent="-285750">
              <a:buClr>
                <a:schemeClr val="accent6"/>
              </a:buClr>
              <a:buFont typeface="Arial" panose="020B0604020202020204" pitchFamily="34" charset="0"/>
              <a:buChar char="•"/>
            </a:pPr>
            <a:r>
              <a:rPr lang="en-US" sz="2400" b="1" dirty="0"/>
              <a:t>Projects &amp; Kanban boards </a:t>
            </a:r>
            <a:r>
              <a:rPr lang="en-US" sz="2400" dirty="0"/>
              <a:t>→ </a:t>
            </a:r>
            <a:r>
              <a:rPr lang="en-US" sz="2000" dirty="0"/>
              <a:t>organize tasks and milestones</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Issues &amp; Pull </a:t>
            </a:r>
            <a:r>
              <a:rPr lang="en-BE" sz="2400" b="1" dirty="0"/>
              <a:t>r</a:t>
            </a:r>
            <a:r>
              <a:rPr lang="en-US" sz="2400" b="1" dirty="0" err="1"/>
              <a:t>equests</a:t>
            </a:r>
            <a:r>
              <a:rPr lang="en-US" sz="2400" b="1" dirty="0"/>
              <a:t> </a:t>
            </a:r>
            <a:r>
              <a:rPr lang="en-US" sz="2400" dirty="0"/>
              <a:t>→ </a:t>
            </a:r>
            <a:r>
              <a:rPr lang="en-US" sz="2000" dirty="0"/>
              <a:t>structured way to report bugs, suggest features, </a:t>
            </a:r>
            <a:r>
              <a:rPr lang="en-BE" sz="2000" dirty="0"/>
              <a:t>code</a:t>
            </a:r>
            <a:r>
              <a:rPr lang="en-US" sz="2000" dirty="0"/>
              <a:t> review</a:t>
            </a:r>
            <a:endParaRPr lang="en-BE" sz="2000" dirty="0"/>
          </a:p>
          <a:p>
            <a:pPr marL="285750" indent="-285750">
              <a:buClr>
                <a:schemeClr val="accent6"/>
              </a:buClr>
              <a:buFont typeface="Arial" panose="020B0604020202020204" pitchFamily="34" charset="0"/>
              <a:buChar char="•"/>
            </a:pPr>
            <a:endParaRPr lang="en-BE" sz="2000" dirty="0"/>
          </a:p>
          <a:p>
            <a:pPr marL="285750" indent="-285750">
              <a:buClr>
                <a:schemeClr val="accent6"/>
              </a:buClr>
              <a:buFont typeface="Arial" panose="020B0604020202020204" pitchFamily="34" charset="0"/>
              <a:buChar char="•"/>
            </a:pPr>
            <a:r>
              <a:rPr lang="en-US" sz="2400" b="1" dirty="0"/>
              <a:t>Wikis &amp; </a:t>
            </a:r>
            <a:r>
              <a:rPr lang="en-BE" sz="2400" b="1" dirty="0"/>
              <a:t>p</a:t>
            </a:r>
            <a:r>
              <a:rPr lang="en-US" sz="2400" b="1" dirty="0"/>
              <a:t>ages </a:t>
            </a:r>
            <a:r>
              <a:rPr lang="en-US" sz="2400" dirty="0"/>
              <a:t>→ </a:t>
            </a:r>
            <a:r>
              <a:rPr lang="en-US" sz="2000" dirty="0"/>
              <a:t>host documentation, guides, or even project</a:t>
            </a:r>
            <a:r>
              <a:rPr lang="en-BE" sz="2000" dirty="0"/>
              <a:t> </a:t>
            </a:r>
            <a:r>
              <a:rPr lang="en-US" sz="2000" dirty="0"/>
              <a:t>websites</a:t>
            </a:r>
            <a:endParaRPr lang="en-BE" sz="2000" dirty="0"/>
          </a:p>
          <a:p>
            <a:pPr>
              <a:buClr>
                <a:schemeClr val="accent6"/>
              </a:buClr>
            </a:pPr>
            <a:endParaRPr lang="en-BE" sz="2000" dirty="0"/>
          </a:p>
          <a:p>
            <a:pPr marL="285750" indent="-285750">
              <a:buClr>
                <a:schemeClr val="accent6"/>
              </a:buClr>
              <a:buFont typeface="Arial" panose="020B0604020202020204" pitchFamily="34" charset="0"/>
              <a:buChar char="•"/>
            </a:pPr>
            <a:r>
              <a:rPr lang="en-BE" sz="2000" dirty="0"/>
              <a:t> </a:t>
            </a:r>
            <a:r>
              <a:rPr lang="en-BE" sz="2800" dirty="0"/>
              <a:t>...</a:t>
            </a:r>
          </a:p>
        </p:txBody>
      </p:sp>
      <p:sp>
        <p:nvSpPr>
          <p:cNvPr id="4" name="Tijdelijke aanduiding voor dianummer 5">
            <a:extLst>
              <a:ext uri="{FF2B5EF4-FFF2-40B4-BE49-F238E27FC236}">
                <a16:creationId xmlns:a16="http://schemas.microsoft.com/office/drawing/2014/main" id="{FF0DD7D5-AB3C-675D-CD53-82856795F835}"/>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15</a:t>
            </a:fld>
            <a:endParaRPr lang="en-GB" dirty="0"/>
          </a:p>
        </p:txBody>
      </p:sp>
    </p:spTree>
    <p:extLst>
      <p:ext uri="{BB962C8B-B14F-4D97-AF65-F5344CB8AC3E}">
        <p14:creationId xmlns:p14="http://schemas.microsoft.com/office/powerpoint/2010/main" val="68511146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9E7B-4882-E09D-739B-A067B64E24D8}"/>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0C96571D-E18C-79D4-9DB5-78D201D323DC}"/>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044C38D2-BA4A-5E3C-2305-29451C1ABFDE}"/>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Next </a:t>
            </a:r>
            <a:r>
              <a:rPr lang="en-BE" sz="4000" dirty="0">
                <a:solidFill>
                  <a:srgbClr val="000821"/>
                </a:solidFill>
                <a:highlight>
                  <a:srgbClr val="FFFFFF"/>
                </a:highlight>
                <a:latin typeface="+mj-lt"/>
              </a:rPr>
              <a:t>s</a:t>
            </a:r>
            <a:r>
              <a:rPr lang="en-US" sz="4000" dirty="0" err="1">
                <a:solidFill>
                  <a:srgbClr val="000821"/>
                </a:solidFill>
                <a:highlight>
                  <a:srgbClr val="FFFFFF"/>
                </a:highlight>
                <a:latin typeface="+mj-lt"/>
              </a:rPr>
              <a:t>tep</a:t>
            </a:r>
            <a:r>
              <a:rPr lang="en-BE" sz="4000" dirty="0">
                <a:solidFill>
                  <a:srgbClr val="000821"/>
                </a:solidFill>
                <a:highlight>
                  <a:srgbClr val="FFFFFF"/>
                </a:highlight>
                <a:latin typeface="+mj-lt"/>
              </a:rPr>
              <a:t>s</a:t>
            </a:r>
            <a:endParaRPr lang="en-BE" sz="4000" dirty="0">
              <a:latin typeface="+mj-lt"/>
            </a:endParaRPr>
          </a:p>
        </p:txBody>
      </p:sp>
      <p:sp>
        <p:nvSpPr>
          <p:cNvPr id="3" name="TextBox 2">
            <a:extLst>
              <a:ext uri="{FF2B5EF4-FFF2-40B4-BE49-F238E27FC236}">
                <a16:creationId xmlns:a16="http://schemas.microsoft.com/office/drawing/2014/main" id="{4505D3AB-8832-1A7D-7620-5B62B3DCAF40}"/>
              </a:ext>
            </a:extLst>
          </p:cNvPr>
          <p:cNvSpPr txBox="1"/>
          <p:nvPr/>
        </p:nvSpPr>
        <p:spPr>
          <a:xfrm>
            <a:off x="959556" y="1614311"/>
            <a:ext cx="6401943" cy="3877985"/>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Talk to your group leader and admin</a:t>
            </a:r>
          </a:p>
          <a:p>
            <a:pPr>
              <a:buClr>
                <a:schemeClr val="accent6"/>
              </a:buClr>
            </a:pPr>
            <a:r>
              <a:rPr lang="en-BE" sz="2400" dirty="0"/>
              <a:t>    </a:t>
            </a:r>
            <a:r>
              <a:rPr lang="en-BE" sz="1500" dirty="0"/>
              <a:t>Special licence for repo?</a:t>
            </a:r>
          </a:p>
          <a:p>
            <a:pPr>
              <a:buClr>
                <a:schemeClr val="accent6"/>
              </a:buClr>
            </a:pPr>
            <a:r>
              <a:rPr lang="en-BE" sz="1500" dirty="0"/>
              <a:t>       Add external collaborators</a:t>
            </a:r>
          </a:p>
          <a:p>
            <a:pPr>
              <a:buClr>
                <a:schemeClr val="accent6"/>
              </a:buClr>
            </a:pPr>
            <a:endParaRPr lang="en-BE" sz="1500" dirty="0"/>
          </a:p>
          <a:p>
            <a:pPr marL="285750" indent="-285750">
              <a:buClr>
                <a:schemeClr val="accent6"/>
              </a:buClr>
              <a:buFont typeface="Arial" panose="020B0604020202020204" pitchFamily="34" charset="0"/>
              <a:buChar char="•"/>
            </a:pPr>
            <a:r>
              <a:rPr lang="en-BE" sz="2400" dirty="0"/>
              <a:t>Strongly recommended to have teams either by projects/research groups.</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US" sz="2400" dirty="0"/>
              <a:t>Populate HYDR</a:t>
            </a:r>
            <a:r>
              <a:rPr lang="en-BE" sz="2400" dirty="0"/>
              <a:t>W</a:t>
            </a:r>
            <a:r>
              <a:rPr lang="en-US" sz="2400" dirty="0" err="1"/>
              <a:t>i</a:t>
            </a:r>
            <a:r>
              <a:rPr lang="en-BE" sz="2400" dirty="0"/>
              <a:t>ki with general/practical information</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dirty="0"/>
              <a:t>Check the </a:t>
            </a:r>
            <a:r>
              <a:rPr lang="en-BE" sz="2400" dirty="0">
                <a:hlinkClick r:id="rId3"/>
              </a:rPr>
              <a:t>GitHub guide</a:t>
            </a:r>
            <a:endParaRPr lang="en-BE" sz="2400" dirty="0"/>
          </a:p>
        </p:txBody>
      </p:sp>
      <p:sp>
        <p:nvSpPr>
          <p:cNvPr id="4" name="Tijdelijke aanduiding voor dianummer 5">
            <a:extLst>
              <a:ext uri="{FF2B5EF4-FFF2-40B4-BE49-F238E27FC236}">
                <a16:creationId xmlns:a16="http://schemas.microsoft.com/office/drawing/2014/main" id="{841E2BF3-F159-3F8B-0CD6-9428862864E3}"/>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16</a:t>
            </a:fld>
            <a:endParaRPr lang="en-GB" dirty="0"/>
          </a:p>
        </p:txBody>
      </p:sp>
      <p:graphicFrame>
        <p:nvGraphicFramePr>
          <p:cNvPr id="5" name="Table 4">
            <a:extLst>
              <a:ext uri="{FF2B5EF4-FFF2-40B4-BE49-F238E27FC236}">
                <a16:creationId xmlns:a16="http://schemas.microsoft.com/office/drawing/2014/main" id="{B90FBD9D-5A4D-BCB6-04D4-71EDE968F559}"/>
              </a:ext>
            </a:extLst>
          </p:cNvPr>
          <p:cNvGraphicFramePr>
            <a:graphicFrameLocks noGrp="1"/>
          </p:cNvGraphicFramePr>
          <p:nvPr>
            <p:extLst>
              <p:ext uri="{D42A27DB-BD31-4B8C-83A1-F6EECF244321}">
                <p14:modId xmlns:p14="http://schemas.microsoft.com/office/powerpoint/2010/main" val="3032179063"/>
              </p:ext>
            </p:extLst>
          </p:nvPr>
        </p:nvGraphicFramePr>
        <p:xfrm>
          <a:off x="9275621" y="1364101"/>
          <a:ext cx="1048997" cy="1828800"/>
        </p:xfrm>
        <a:graphic>
          <a:graphicData uri="http://schemas.openxmlformats.org/drawingml/2006/table">
            <a:tbl>
              <a:tblPr firstRow="1" bandRow="1">
                <a:tableStyleId>{5940675A-B579-460E-94D1-54222C63F5DA}</a:tableStyleId>
              </a:tblPr>
              <a:tblGrid>
                <a:gridCol w="1048997">
                  <a:extLst>
                    <a:ext uri="{9D8B030D-6E8A-4147-A177-3AD203B41FA5}">
                      <a16:colId xmlns:a16="http://schemas.microsoft.com/office/drawing/2014/main" val="2501061560"/>
                    </a:ext>
                  </a:extLst>
                </a:gridCol>
              </a:tblGrid>
              <a:tr h="314386">
                <a:tc>
                  <a:txBody>
                    <a:bodyPr/>
                    <a:lstStyle/>
                    <a:p>
                      <a:r>
                        <a:rPr lang="en-BE" dirty="0"/>
                        <a:t>Afnan</a:t>
                      </a:r>
                    </a:p>
                  </a:txBody>
                  <a:tcPr/>
                </a:tc>
                <a:extLst>
                  <a:ext uri="{0D108BD9-81ED-4DB2-BD59-A6C34878D82A}">
                    <a16:rowId xmlns:a16="http://schemas.microsoft.com/office/drawing/2014/main" val="3301025495"/>
                  </a:ext>
                </a:extLst>
              </a:tr>
              <a:tr h="363935">
                <a:tc>
                  <a:txBody>
                    <a:bodyPr/>
                    <a:lstStyle/>
                    <a:p>
                      <a:r>
                        <a:rPr lang="en-BE" dirty="0"/>
                        <a:t>Amaury</a:t>
                      </a:r>
                    </a:p>
                  </a:txBody>
                  <a:tcPr/>
                </a:tc>
                <a:extLst>
                  <a:ext uri="{0D108BD9-81ED-4DB2-BD59-A6C34878D82A}">
                    <a16:rowId xmlns:a16="http://schemas.microsoft.com/office/drawing/2014/main" val="229699440"/>
                  </a:ext>
                </a:extLst>
              </a:tr>
              <a:tr h="363935">
                <a:tc>
                  <a:txBody>
                    <a:bodyPr/>
                    <a:lstStyle/>
                    <a:p>
                      <a:r>
                        <a:rPr lang="en-BE" dirty="0"/>
                        <a:t>Derrick</a:t>
                      </a:r>
                    </a:p>
                  </a:txBody>
                  <a:tcPr/>
                </a:tc>
                <a:extLst>
                  <a:ext uri="{0D108BD9-81ED-4DB2-BD59-A6C34878D82A}">
                    <a16:rowId xmlns:a16="http://schemas.microsoft.com/office/drawing/2014/main" val="1632063063"/>
                  </a:ext>
                </a:extLst>
              </a:tr>
              <a:tr h="363935">
                <a:tc>
                  <a:txBody>
                    <a:bodyPr/>
                    <a:lstStyle/>
                    <a:p>
                      <a:r>
                        <a:rPr lang="en-BE" dirty="0"/>
                        <a:t>Ni</a:t>
                      </a:r>
                    </a:p>
                  </a:txBody>
                  <a:tcPr/>
                </a:tc>
                <a:extLst>
                  <a:ext uri="{0D108BD9-81ED-4DB2-BD59-A6C34878D82A}">
                    <a16:rowId xmlns:a16="http://schemas.microsoft.com/office/drawing/2014/main" val="1818892000"/>
                  </a:ext>
                </a:extLst>
              </a:tr>
              <a:tr h="363935">
                <a:tc>
                  <a:txBody>
                    <a:bodyPr/>
                    <a:lstStyle/>
                    <a:p>
                      <a:r>
                        <a:rPr lang="en-BE" dirty="0"/>
                        <a:t>Paul</a:t>
                      </a:r>
                    </a:p>
                  </a:txBody>
                  <a:tcPr/>
                </a:tc>
                <a:extLst>
                  <a:ext uri="{0D108BD9-81ED-4DB2-BD59-A6C34878D82A}">
                    <a16:rowId xmlns:a16="http://schemas.microsoft.com/office/drawing/2014/main" val="530978680"/>
                  </a:ext>
                </a:extLst>
              </a:tr>
            </a:tbl>
          </a:graphicData>
        </a:graphic>
      </p:graphicFrame>
      <p:sp>
        <p:nvSpPr>
          <p:cNvPr id="7" name="TextBox 6">
            <a:extLst>
              <a:ext uri="{FF2B5EF4-FFF2-40B4-BE49-F238E27FC236}">
                <a16:creationId xmlns:a16="http://schemas.microsoft.com/office/drawing/2014/main" id="{EB134F4E-025D-4F35-60E2-8F7C8ACCF123}"/>
              </a:ext>
            </a:extLst>
          </p:cNvPr>
          <p:cNvSpPr txBox="1"/>
          <p:nvPr/>
        </p:nvSpPr>
        <p:spPr>
          <a:xfrm>
            <a:off x="7451204" y="2093835"/>
            <a:ext cx="6094070" cy="369332"/>
          </a:xfrm>
          <a:prstGeom prst="rect">
            <a:avLst/>
          </a:prstGeom>
          <a:noFill/>
        </p:spPr>
        <p:txBody>
          <a:bodyPr wrap="square">
            <a:spAutoFit/>
          </a:bodyPr>
          <a:lstStyle/>
          <a:p>
            <a:r>
              <a:rPr lang="en-BE" sz="1800" dirty="0" err="1"/>
              <a:t>Docjobs</a:t>
            </a:r>
            <a:r>
              <a:rPr lang="en-BE" sz="1800" dirty="0"/>
              <a:t> 2025</a:t>
            </a:r>
            <a:endParaRPr lang="en-BE" dirty="0"/>
          </a:p>
        </p:txBody>
      </p:sp>
      <p:pic>
        <p:nvPicPr>
          <p:cNvPr id="8" name="Picture 7">
            <a:extLst>
              <a:ext uri="{FF2B5EF4-FFF2-40B4-BE49-F238E27FC236}">
                <a16:creationId xmlns:a16="http://schemas.microsoft.com/office/drawing/2014/main" id="{753418F5-72CB-CF59-B506-7722258BE27D}"/>
              </a:ext>
            </a:extLst>
          </p:cNvPr>
          <p:cNvPicPr>
            <a:picLocks noChangeAspect="1"/>
          </p:cNvPicPr>
          <p:nvPr/>
        </p:nvPicPr>
        <p:blipFill>
          <a:blip r:embed="rId4"/>
          <a:stretch>
            <a:fillRect/>
          </a:stretch>
        </p:blipFill>
        <p:spPr>
          <a:xfrm>
            <a:off x="8865619" y="3345740"/>
            <a:ext cx="1898837" cy="2716734"/>
          </a:xfrm>
          <a:prstGeom prst="rect">
            <a:avLst/>
          </a:prstGeom>
        </p:spPr>
      </p:pic>
    </p:spTree>
    <p:extLst>
      <p:ext uri="{BB962C8B-B14F-4D97-AF65-F5344CB8AC3E}">
        <p14:creationId xmlns:p14="http://schemas.microsoft.com/office/powerpoint/2010/main" val="307751009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67453-0164-DD7C-D525-6F2444965B8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C675162C-7DB3-0FDB-0EB5-91F4393FF1A0}"/>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6" name="Tijdelijke aanduiding voor dianummer 5">
            <a:extLst>
              <a:ext uri="{FF2B5EF4-FFF2-40B4-BE49-F238E27FC236}">
                <a16:creationId xmlns:a16="http://schemas.microsoft.com/office/drawing/2014/main" id="{C983CE2A-BCEB-EE28-10F0-44219C86BA8D}"/>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2</a:t>
            </a:fld>
            <a:endParaRPr lang="en-GB" dirty="0"/>
          </a:p>
        </p:txBody>
      </p:sp>
      <p:sp>
        <p:nvSpPr>
          <p:cNvPr id="3" name="TextBox 2">
            <a:extLst>
              <a:ext uri="{FF2B5EF4-FFF2-40B4-BE49-F238E27FC236}">
                <a16:creationId xmlns:a16="http://schemas.microsoft.com/office/drawing/2014/main" id="{A2FD1DAD-FD05-4416-1083-581559BDA091}"/>
              </a:ext>
            </a:extLst>
          </p:cNvPr>
          <p:cNvSpPr txBox="1"/>
          <p:nvPr/>
        </p:nvSpPr>
        <p:spPr>
          <a:xfrm>
            <a:off x="953390" y="1920875"/>
            <a:ext cx="7491364" cy="378565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GB" sz="2400" dirty="0"/>
              <a:t>One place for all our code and workflows</a:t>
            </a:r>
            <a:endParaRPr lang="en-BE"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Most computational hydrology is not reproducible, so is it really science?</a:t>
            </a:r>
            <a:r>
              <a:rPr lang="en-GB" dirty="0"/>
              <a:t> (Hutton et al., 2016)</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Improves collaboration inside and outside HYDR</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GB" sz="2400" dirty="0"/>
              <a:t>Personal vs. HYDR</a:t>
            </a:r>
            <a:endParaRPr lang="en-BE" sz="2400" dirty="0"/>
          </a:p>
          <a:p>
            <a:pPr marL="742950" lvl="1" indent="-285750">
              <a:buClr>
                <a:schemeClr val="accent6"/>
              </a:buClr>
              <a:buFont typeface="Arial" panose="020B0604020202020204" pitchFamily="34" charset="0"/>
              <a:buChar char="•"/>
            </a:pPr>
            <a:r>
              <a:rPr lang="en-GB" sz="2400" dirty="0"/>
              <a:t>Own projects, personal website</a:t>
            </a:r>
            <a:endParaRPr lang="en-BE" sz="2400" dirty="0"/>
          </a:p>
          <a:p>
            <a:pPr marL="742950" lvl="1" indent="-285750">
              <a:buClr>
                <a:schemeClr val="accent6"/>
              </a:buClr>
              <a:buFont typeface="Arial" panose="020B0604020202020204" pitchFamily="34" charset="0"/>
              <a:buChar char="•"/>
            </a:pPr>
            <a:r>
              <a:rPr lang="en-GB" sz="2400" dirty="0"/>
              <a:t>HYDR: work done within the department</a:t>
            </a:r>
            <a:endParaRPr lang="en-BE" sz="2400" dirty="0"/>
          </a:p>
        </p:txBody>
      </p:sp>
      <p:pic>
        <p:nvPicPr>
          <p:cNvPr id="2050" name="Picture 2" descr="@VUB-HYDR">
            <a:extLst>
              <a:ext uri="{FF2B5EF4-FFF2-40B4-BE49-F238E27FC236}">
                <a16:creationId xmlns:a16="http://schemas.microsoft.com/office/drawing/2014/main" id="{29938043-B0C2-5542-A95B-1E8AD406D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500" y="3499687"/>
            <a:ext cx="1909731" cy="1909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CB66E3-51E1-3AC4-B4CF-FA6FF6229CD0}"/>
              </a:ext>
            </a:extLst>
          </p:cNvPr>
          <p:cNvSpPr txBox="1"/>
          <p:nvPr/>
        </p:nvSpPr>
        <p:spPr>
          <a:xfrm>
            <a:off x="7344365" y="3181330"/>
            <a:ext cx="6096000" cy="738664"/>
          </a:xfrm>
          <a:prstGeom prst="rect">
            <a:avLst/>
          </a:prstGeom>
          <a:noFill/>
        </p:spPr>
        <p:txBody>
          <a:bodyPr wrap="square">
            <a:spAutoFit/>
          </a:bodyPr>
          <a:lstStyle/>
          <a:p>
            <a:pPr algn="ctr"/>
            <a:r>
              <a:rPr lang="en-BE" sz="2400" b="1" dirty="0">
                <a:hlinkClick r:id="rId4"/>
              </a:rPr>
              <a:t>HYDR</a:t>
            </a:r>
            <a:endParaRPr lang="en-BE" sz="2400" b="1" dirty="0"/>
          </a:p>
          <a:p>
            <a:endParaRPr lang="en-BE" dirty="0"/>
          </a:p>
        </p:txBody>
      </p:sp>
      <p:pic>
        <p:nvPicPr>
          <p:cNvPr id="1026" name="Picture 2" descr="GitHub Logo, symbol, meaning, history, PNG, brand">
            <a:extLst>
              <a:ext uri="{FF2B5EF4-FFF2-40B4-BE49-F238E27FC236}">
                <a16:creationId xmlns:a16="http://schemas.microsoft.com/office/drawing/2014/main" id="{D4A497F5-8DF5-CC2C-C3CA-87AD3B162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312" y="101600"/>
            <a:ext cx="3234266"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72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E67B5-B7AC-7355-9927-0FF043CE6B8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4950E618-6BFD-0D03-ED2F-A604BF6D1350}"/>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6" name="Tijdelijke aanduiding voor dianummer 5">
            <a:extLst>
              <a:ext uri="{FF2B5EF4-FFF2-40B4-BE49-F238E27FC236}">
                <a16:creationId xmlns:a16="http://schemas.microsoft.com/office/drawing/2014/main" id="{79E7FA2F-4188-8462-05DA-BCE05435F041}"/>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3</a:t>
            </a:fld>
            <a:endParaRPr lang="en-GB" dirty="0"/>
          </a:p>
        </p:txBody>
      </p:sp>
      <p:sp>
        <p:nvSpPr>
          <p:cNvPr id="3" name="TextBox 2">
            <a:extLst>
              <a:ext uri="{FF2B5EF4-FFF2-40B4-BE49-F238E27FC236}">
                <a16:creationId xmlns:a16="http://schemas.microsoft.com/office/drawing/2014/main" id="{D06640E4-C244-3A9F-523F-9BA6CC17022D}"/>
              </a:ext>
            </a:extLst>
          </p:cNvPr>
          <p:cNvSpPr txBox="1"/>
          <p:nvPr/>
        </p:nvSpPr>
        <p:spPr>
          <a:xfrm>
            <a:off x="953390" y="1920875"/>
            <a:ext cx="6278333" cy="3785652"/>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BE" sz="2400" dirty="0"/>
              <a:t>71</a:t>
            </a:r>
            <a:r>
              <a:rPr lang="en-GB" sz="2400" dirty="0"/>
              <a:t> repositories</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39 members</a:t>
            </a:r>
            <a:r>
              <a:rPr lang="en-BE" sz="2400" dirty="0"/>
              <a:t> (&gt;40 % are former)</a:t>
            </a:r>
            <a:endParaRPr lang="en-GB"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0 projects (shared planning spaces)</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GB" sz="2400" dirty="0"/>
              <a:t>1 team only (</a:t>
            </a:r>
            <a:r>
              <a:rPr lang="en-BE" sz="2400" dirty="0"/>
              <a:t>Groundwater group        </a:t>
            </a:r>
            <a:r>
              <a:rPr lang="en-GB" sz="2400" dirty="0"/>
              <a:t>)</a:t>
            </a:r>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r>
              <a:rPr lang="en-BE" sz="2400" dirty="0"/>
              <a:t>0 </a:t>
            </a:r>
            <a:r>
              <a:rPr lang="en-GB" sz="2400" dirty="0"/>
              <a:t>Packages (available, but rarely used so far)</a:t>
            </a:r>
            <a:endParaRPr lang="en-BE" sz="2400" dirty="0"/>
          </a:p>
        </p:txBody>
      </p:sp>
      <p:sp>
        <p:nvSpPr>
          <p:cNvPr id="2" name="TextBox 1">
            <a:extLst>
              <a:ext uri="{FF2B5EF4-FFF2-40B4-BE49-F238E27FC236}">
                <a16:creationId xmlns:a16="http://schemas.microsoft.com/office/drawing/2014/main" id="{C7CCA8B2-652E-21C3-36BC-BEFEFABD8487}"/>
              </a:ext>
            </a:extLst>
          </p:cNvPr>
          <p:cNvSpPr txBox="1"/>
          <p:nvPr/>
        </p:nvSpPr>
        <p:spPr>
          <a:xfrm>
            <a:off x="641296" y="503376"/>
            <a:ext cx="11550703" cy="707886"/>
          </a:xfrm>
          <a:prstGeom prst="rect">
            <a:avLst/>
          </a:prstGeom>
          <a:noFill/>
        </p:spPr>
        <p:txBody>
          <a:bodyPr wrap="square" rtlCol="0">
            <a:spAutoFit/>
          </a:bodyPr>
          <a:lstStyle/>
          <a:p>
            <a:r>
              <a:rPr lang="en-GB" sz="4000" dirty="0">
                <a:solidFill>
                  <a:srgbClr val="000821"/>
                </a:solidFill>
                <a:highlight>
                  <a:srgbClr val="FFFFFF"/>
                </a:highlight>
                <a:latin typeface="+mj-lt"/>
              </a:rPr>
              <a:t>	      Our numbers in GitHub </a:t>
            </a:r>
            <a:endParaRPr lang="en-BE" sz="4000" dirty="0">
              <a:latin typeface="+mj-lt"/>
            </a:endParaRPr>
          </a:p>
        </p:txBody>
      </p:sp>
      <p:pic>
        <p:nvPicPr>
          <p:cNvPr id="4" name="Picture 2" descr="&quot;Yes, But&quot;: 35 Illustrations That Depict Our Society's Contradictions ...">
            <a:extLst>
              <a:ext uri="{FF2B5EF4-FFF2-40B4-BE49-F238E27FC236}">
                <a16:creationId xmlns:a16="http://schemas.microsoft.com/office/drawing/2014/main" id="{41BB5A70-E68D-C514-FC3F-E854C4C19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172" y="1501500"/>
            <a:ext cx="4639402" cy="4639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UB-HYDR">
            <a:extLst>
              <a:ext uri="{FF2B5EF4-FFF2-40B4-BE49-F238E27FC236}">
                <a16:creationId xmlns:a16="http://schemas.microsoft.com/office/drawing/2014/main" id="{BBBCC6D1-1158-D8C0-EC2F-65F183BB8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60" y="11144"/>
            <a:ext cx="1909731" cy="1909731"/>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lapping hands with solid fill">
            <a:extLst>
              <a:ext uri="{FF2B5EF4-FFF2-40B4-BE49-F238E27FC236}">
                <a16:creationId xmlns:a16="http://schemas.microsoft.com/office/drawing/2014/main" id="{D3955BD6-57BA-6D58-718B-D4B090B9F9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043" y="4114643"/>
            <a:ext cx="453342" cy="453342"/>
          </a:xfrm>
          <a:prstGeom prst="rect">
            <a:avLst/>
          </a:prstGeom>
        </p:spPr>
      </p:pic>
    </p:spTree>
    <p:extLst>
      <p:ext uri="{BB962C8B-B14F-4D97-AF65-F5344CB8AC3E}">
        <p14:creationId xmlns:p14="http://schemas.microsoft.com/office/powerpoint/2010/main" val="9911255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B21D7-307C-4CA2-90CE-C34E74EF65EA}"/>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FD675F4F-274F-B378-7F38-EA952AC3FEB6}"/>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BA7A882D-B7D3-D0FD-EFE8-9457E977CBED}"/>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Git &amp; GitHub Basics</a:t>
            </a:r>
            <a:endParaRPr lang="en-BE" sz="4000" dirty="0">
              <a:latin typeface="+mj-lt"/>
            </a:endParaRPr>
          </a:p>
        </p:txBody>
      </p:sp>
      <p:sp>
        <p:nvSpPr>
          <p:cNvPr id="3" name="TextBox 2">
            <a:extLst>
              <a:ext uri="{FF2B5EF4-FFF2-40B4-BE49-F238E27FC236}">
                <a16:creationId xmlns:a16="http://schemas.microsoft.com/office/drawing/2014/main" id="{53B53D1B-E4BB-A5AE-4941-500A04A26710}"/>
              </a:ext>
            </a:extLst>
          </p:cNvPr>
          <p:cNvSpPr txBox="1"/>
          <p:nvPr/>
        </p:nvSpPr>
        <p:spPr>
          <a:xfrm>
            <a:off x="959556" y="1614311"/>
            <a:ext cx="8009632" cy="4154984"/>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GB" sz="2400" dirty="0"/>
              <a:t>Key terminology: repo, commit, branch, fork, pull request</a:t>
            </a: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r>
              <a:rPr lang="en-BE" sz="2400" dirty="0"/>
              <a:t>Basic commands</a:t>
            </a:r>
          </a:p>
          <a:p>
            <a:pPr marL="742950" lvl="1" indent="-285750">
              <a:buClr>
                <a:schemeClr val="accent6"/>
              </a:buClr>
              <a:buFont typeface="Arial" panose="020B0604020202020204" pitchFamily="34" charset="0"/>
              <a:buChar char="•"/>
            </a:pPr>
            <a:r>
              <a:rPr lang="en-BE" sz="2400" dirty="0"/>
              <a:t>git clone {repo </a:t>
            </a:r>
            <a:r>
              <a:rPr lang="en-BE" sz="2400" dirty="0" err="1"/>
              <a:t>url</a:t>
            </a:r>
            <a:r>
              <a:rPr lang="en-BE" sz="2400" dirty="0"/>
              <a:t>}</a:t>
            </a:r>
          </a:p>
          <a:p>
            <a:pPr marL="742950" lvl="1" indent="-285750">
              <a:buClr>
                <a:schemeClr val="accent6"/>
              </a:buClr>
              <a:buFont typeface="Arial" panose="020B0604020202020204" pitchFamily="34" charset="0"/>
              <a:buChar char="•"/>
            </a:pPr>
            <a:r>
              <a:rPr lang="en-BE" sz="2400" dirty="0"/>
              <a:t>git add {filename}</a:t>
            </a:r>
          </a:p>
          <a:p>
            <a:pPr marL="742950" lvl="1" indent="-285750">
              <a:buClr>
                <a:schemeClr val="accent6"/>
              </a:buClr>
              <a:buFont typeface="Arial" panose="020B0604020202020204" pitchFamily="34" charset="0"/>
              <a:buChar char="•"/>
            </a:pPr>
            <a:r>
              <a:rPr lang="en-BE" sz="2400" dirty="0"/>
              <a:t>git </a:t>
            </a:r>
            <a:r>
              <a:rPr lang="en-US" sz="2400" dirty="0"/>
              <a:t>commit -m “comments”</a:t>
            </a:r>
            <a:endParaRPr lang="en-BE" sz="2400" dirty="0"/>
          </a:p>
          <a:p>
            <a:pPr marL="742950" lvl="1" indent="-285750">
              <a:buClr>
                <a:schemeClr val="accent6"/>
              </a:buClr>
              <a:buFont typeface="Arial" panose="020B0604020202020204" pitchFamily="34" charset="0"/>
              <a:buChar char="•"/>
            </a:pPr>
            <a:r>
              <a:rPr lang="en-BE" sz="2400" dirty="0"/>
              <a:t>git push</a:t>
            </a:r>
          </a:p>
          <a:p>
            <a:pPr marL="742950" lvl="1" indent="-285750">
              <a:buClr>
                <a:schemeClr val="accent6"/>
              </a:buClr>
              <a:buFont typeface="Arial" panose="020B0604020202020204" pitchFamily="34" charset="0"/>
              <a:buChar char="•"/>
            </a:pPr>
            <a:r>
              <a:rPr lang="en-BE" sz="2400" dirty="0"/>
              <a:t>git pull</a:t>
            </a:r>
          </a:p>
          <a:p>
            <a:pPr marL="742950" lvl="1" indent="-285750">
              <a:buClr>
                <a:schemeClr val="accent6"/>
              </a:buClr>
              <a:buFont typeface="Arial" panose="020B0604020202020204" pitchFamily="34" charset="0"/>
              <a:buChar char="•"/>
            </a:pPr>
            <a:r>
              <a:rPr lang="en-BE" sz="2400" dirty="0"/>
              <a:t>git status</a:t>
            </a:r>
          </a:p>
          <a:p>
            <a:pPr>
              <a:buClr>
                <a:schemeClr val="accent6"/>
              </a:buClr>
            </a:pPr>
            <a:endParaRPr lang="en-BE" sz="2400" dirty="0"/>
          </a:p>
          <a:p>
            <a:pPr marL="285750" indent="-285750">
              <a:buClr>
                <a:schemeClr val="accent6"/>
              </a:buClr>
              <a:buFont typeface="Arial" panose="020B0604020202020204" pitchFamily="34" charset="0"/>
              <a:buChar char="•"/>
            </a:pPr>
            <a:r>
              <a:rPr lang="en-GB" sz="2400" dirty="0"/>
              <a:t>Undoing mistakes (reset, revert, checkout)</a:t>
            </a:r>
            <a:endParaRPr lang="en-BE" sz="2400" dirty="0"/>
          </a:p>
        </p:txBody>
      </p:sp>
      <p:sp>
        <p:nvSpPr>
          <p:cNvPr id="4" name="Tijdelijke aanduiding voor dianummer 5">
            <a:extLst>
              <a:ext uri="{FF2B5EF4-FFF2-40B4-BE49-F238E27FC236}">
                <a16:creationId xmlns:a16="http://schemas.microsoft.com/office/drawing/2014/main" id="{95DC0A86-EA9D-1392-6760-97CCCEEA42C0}"/>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4</a:t>
            </a:fld>
            <a:endParaRPr lang="en-GB" dirty="0"/>
          </a:p>
        </p:txBody>
      </p:sp>
      <p:pic>
        <p:nvPicPr>
          <p:cNvPr id="9" name="Picture 8">
            <a:extLst>
              <a:ext uri="{FF2B5EF4-FFF2-40B4-BE49-F238E27FC236}">
                <a16:creationId xmlns:a16="http://schemas.microsoft.com/office/drawing/2014/main" id="{EE2627FD-A1A5-BFA6-799E-BA492AAF1983}"/>
              </a:ext>
            </a:extLst>
          </p:cNvPr>
          <p:cNvPicPr>
            <a:picLocks noChangeAspect="1"/>
          </p:cNvPicPr>
          <p:nvPr/>
        </p:nvPicPr>
        <p:blipFill>
          <a:blip r:embed="rId3">
            <a:clrChange>
              <a:clrFrom>
                <a:srgbClr val="EFEFEF"/>
              </a:clrFrom>
              <a:clrTo>
                <a:srgbClr val="EFEFEF">
                  <a:alpha val="0"/>
                </a:srgbClr>
              </a:clrTo>
            </a:clrChange>
          </a:blip>
          <a:stretch>
            <a:fillRect/>
          </a:stretch>
        </p:blipFill>
        <p:spPr>
          <a:xfrm>
            <a:off x="7306432" y="2487338"/>
            <a:ext cx="4585020" cy="2756351"/>
          </a:xfrm>
          <a:prstGeom prst="rect">
            <a:avLst/>
          </a:prstGeom>
        </p:spPr>
      </p:pic>
    </p:spTree>
    <p:extLst>
      <p:ext uri="{BB962C8B-B14F-4D97-AF65-F5344CB8AC3E}">
        <p14:creationId xmlns:p14="http://schemas.microsoft.com/office/powerpoint/2010/main" val="11096242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D3600-1618-565E-529B-7C2F9A91E26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B98E7A7E-4556-7517-566E-EA8385610F19}"/>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FAEC2507-50AD-94E0-DB24-35DCF7F2DA0A}"/>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Git &amp; GitHub Basics</a:t>
            </a:r>
            <a:endParaRPr lang="en-BE" sz="4000" dirty="0">
              <a:latin typeface="+mj-lt"/>
            </a:endParaRPr>
          </a:p>
        </p:txBody>
      </p:sp>
      <p:sp>
        <p:nvSpPr>
          <p:cNvPr id="4" name="Tijdelijke aanduiding voor dianummer 5">
            <a:extLst>
              <a:ext uri="{FF2B5EF4-FFF2-40B4-BE49-F238E27FC236}">
                <a16:creationId xmlns:a16="http://schemas.microsoft.com/office/drawing/2014/main" id="{FFD918D3-0E34-5FC9-30B1-E4516A7C7BAF}"/>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5</a:t>
            </a:fld>
            <a:endParaRPr lang="en-GB" dirty="0"/>
          </a:p>
        </p:txBody>
      </p:sp>
      <p:pic>
        <p:nvPicPr>
          <p:cNvPr id="12" name="Picture 11">
            <a:extLst>
              <a:ext uri="{FF2B5EF4-FFF2-40B4-BE49-F238E27FC236}">
                <a16:creationId xmlns:a16="http://schemas.microsoft.com/office/drawing/2014/main" id="{E72F3B5D-7D80-F776-F035-FE4333B3F92A}"/>
              </a:ext>
            </a:extLst>
          </p:cNvPr>
          <p:cNvPicPr>
            <a:picLocks noChangeAspect="1"/>
          </p:cNvPicPr>
          <p:nvPr/>
        </p:nvPicPr>
        <p:blipFill>
          <a:blip r:embed="rId3"/>
          <a:stretch>
            <a:fillRect/>
          </a:stretch>
        </p:blipFill>
        <p:spPr>
          <a:xfrm>
            <a:off x="1134950" y="1954402"/>
            <a:ext cx="9922100" cy="2949196"/>
          </a:xfrm>
          <a:prstGeom prst="rect">
            <a:avLst/>
          </a:prstGeom>
        </p:spPr>
      </p:pic>
    </p:spTree>
    <p:extLst>
      <p:ext uri="{BB962C8B-B14F-4D97-AF65-F5344CB8AC3E}">
        <p14:creationId xmlns:p14="http://schemas.microsoft.com/office/powerpoint/2010/main" val="121586697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8CCC-8BDC-3F20-DA99-936830358351}"/>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17D06235-7F7E-E888-603B-E25627E082C1}"/>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EF6A8A19-9B07-08D5-7114-5EEF641BDB65}"/>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Getting started</a:t>
            </a:r>
            <a:endParaRPr lang="en-BE" sz="4000" dirty="0">
              <a:latin typeface="+mj-lt"/>
            </a:endParaRPr>
          </a:p>
        </p:txBody>
      </p:sp>
      <p:sp>
        <p:nvSpPr>
          <p:cNvPr id="3" name="TextBox 2">
            <a:extLst>
              <a:ext uri="{FF2B5EF4-FFF2-40B4-BE49-F238E27FC236}">
                <a16:creationId xmlns:a16="http://schemas.microsoft.com/office/drawing/2014/main" id="{03209BEB-A786-A519-97BA-B6F020B617F0}"/>
              </a:ext>
            </a:extLst>
          </p:cNvPr>
          <p:cNvSpPr txBox="1"/>
          <p:nvPr/>
        </p:nvSpPr>
        <p:spPr>
          <a:xfrm>
            <a:off x="959556" y="1614311"/>
            <a:ext cx="6274962" cy="5262979"/>
          </a:xfrm>
          <a:prstGeom prst="rect">
            <a:avLst/>
          </a:prstGeom>
          <a:noFill/>
        </p:spPr>
        <p:txBody>
          <a:bodyPr wrap="square" rtlCol="0">
            <a:spAutoFit/>
          </a:bodyPr>
          <a:lstStyle/>
          <a:p>
            <a:pPr algn="ctr">
              <a:buClr>
                <a:schemeClr val="accent6"/>
              </a:buClr>
            </a:pPr>
            <a:r>
              <a:rPr lang="en-BE" sz="2400" dirty="0"/>
              <a:t>1. </a:t>
            </a:r>
            <a:r>
              <a:rPr lang="en-BE" sz="2400" dirty="0">
                <a:hlinkClick r:id="rId3"/>
              </a:rPr>
              <a:t>Installing</a:t>
            </a:r>
            <a:r>
              <a:rPr lang="en-BE" sz="2400" dirty="0"/>
              <a:t> Git in your machine</a:t>
            </a:r>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a:buClr>
                <a:schemeClr val="accent6"/>
              </a:buClr>
            </a:pPr>
            <a:endParaRPr lang="en-BE"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GB" sz="2400" dirty="0"/>
          </a:p>
          <a:p>
            <a:pPr marL="285750" indent="-285750">
              <a:buClr>
                <a:schemeClr val="accent6"/>
              </a:buClr>
              <a:buFont typeface="Arial" panose="020B0604020202020204" pitchFamily="34" charset="0"/>
              <a:buChar char="•"/>
            </a:pPr>
            <a:endParaRPr lang="en-BE" sz="2400" dirty="0"/>
          </a:p>
          <a:p>
            <a:pPr marL="285750" indent="-285750">
              <a:buClr>
                <a:schemeClr val="accent6"/>
              </a:buClr>
              <a:buFont typeface="Arial" panose="020B0604020202020204" pitchFamily="34" charset="0"/>
              <a:buChar char="•"/>
            </a:pPr>
            <a:endParaRPr lang="en-BE" sz="2400" dirty="0"/>
          </a:p>
          <a:p>
            <a:pPr lvl="1">
              <a:buClr>
                <a:schemeClr val="accent6"/>
              </a:buClr>
            </a:pPr>
            <a:endParaRPr lang="en-BE" sz="2400" dirty="0"/>
          </a:p>
        </p:txBody>
      </p:sp>
      <p:sp>
        <p:nvSpPr>
          <p:cNvPr id="4" name="Tijdelijke aanduiding voor dianummer 5">
            <a:extLst>
              <a:ext uri="{FF2B5EF4-FFF2-40B4-BE49-F238E27FC236}">
                <a16:creationId xmlns:a16="http://schemas.microsoft.com/office/drawing/2014/main" id="{41BE5D7B-2BFA-9EB3-9B1D-387D4AF20A57}"/>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6</a:t>
            </a:fld>
            <a:endParaRPr lang="en-GB" dirty="0"/>
          </a:p>
        </p:txBody>
      </p:sp>
      <p:pic>
        <p:nvPicPr>
          <p:cNvPr id="6" name="Picture 5">
            <a:extLst>
              <a:ext uri="{FF2B5EF4-FFF2-40B4-BE49-F238E27FC236}">
                <a16:creationId xmlns:a16="http://schemas.microsoft.com/office/drawing/2014/main" id="{03564076-3DA5-A10C-D84B-114C1E02DA85}"/>
              </a:ext>
            </a:extLst>
          </p:cNvPr>
          <p:cNvPicPr>
            <a:picLocks noChangeAspect="1"/>
          </p:cNvPicPr>
          <p:nvPr/>
        </p:nvPicPr>
        <p:blipFill>
          <a:blip r:embed="rId4"/>
          <a:stretch>
            <a:fillRect/>
          </a:stretch>
        </p:blipFill>
        <p:spPr>
          <a:xfrm>
            <a:off x="8309266" y="3136993"/>
            <a:ext cx="2758679" cy="1204064"/>
          </a:xfrm>
          <a:prstGeom prst="rect">
            <a:avLst/>
          </a:prstGeom>
        </p:spPr>
      </p:pic>
      <p:pic>
        <p:nvPicPr>
          <p:cNvPr id="8" name="Picture 7">
            <a:extLst>
              <a:ext uri="{FF2B5EF4-FFF2-40B4-BE49-F238E27FC236}">
                <a16:creationId xmlns:a16="http://schemas.microsoft.com/office/drawing/2014/main" id="{8B5A8541-1992-B0FF-A401-1AA746F4F0A9}"/>
              </a:ext>
            </a:extLst>
          </p:cNvPr>
          <p:cNvPicPr>
            <a:picLocks noChangeAspect="1"/>
          </p:cNvPicPr>
          <p:nvPr/>
        </p:nvPicPr>
        <p:blipFill>
          <a:blip r:embed="rId5"/>
          <a:stretch>
            <a:fillRect/>
          </a:stretch>
        </p:blipFill>
        <p:spPr>
          <a:xfrm>
            <a:off x="8182223" y="4631295"/>
            <a:ext cx="2987299" cy="1005927"/>
          </a:xfrm>
          <a:prstGeom prst="rect">
            <a:avLst/>
          </a:prstGeom>
        </p:spPr>
      </p:pic>
      <p:sp>
        <p:nvSpPr>
          <p:cNvPr id="11" name="TextBox 10">
            <a:extLst>
              <a:ext uri="{FF2B5EF4-FFF2-40B4-BE49-F238E27FC236}">
                <a16:creationId xmlns:a16="http://schemas.microsoft.com/office/drawing/2014/main" id="{6F8D2B66-138E-6FFD-A063-F6C3C8505D52}"/>
              </a:ext>
            </a:extLst>
          </p:cNvPr>
          <p:cNvSpPr txBox="1"/>
          <p:nvPr/>
        </p:nvSpPr>
        <p:spPr>
          <a:xfrm>
            <a:off x="7449671" y="1614311"/>
            <a:ext cx="4477870" cy="830997"/>
          </a:xfrm>
          <a:prstGeom prst="rect">
            <a:avLst/>
          </a:prstGeom>
          <a:noFill/>
        </p:spPr>
        <p:txBody>
          <a:bodyPr wrap="square" rtlCol="0">
            <a:spAutoFit/>
          </a:bodyPr>
          <a:lstStyle/>
          <a:p>
            <a:pPr algn="ctr">
              <a:buClr>
                <a:schemeClr val="accent6"/>
              </a:buClr>
            </a:pPr>
            <a:r>
              <a:rPr lang="en-BE" sz="2400" dirty="0"/>
              <a:t>2. </a:t>
            </a:r>
            <a:r>
              <a:rPr lang="en-GB" sz="2400" dirty="0"/>
              <a:t>Setting up a GitHub account &amp; </a:t>
            </a:r>
            <a:r>
              <a:rPr lang="en-BE" sz="2400" dirty="0"/>
              <a:t>‘joining’ </a:t>
            </a:r>
            <a:r>
              <a:rPr lang="en-GB" sz="2400" dirty="0"/>
              <a:t>HYDR</a:t>
            </a:r>
            <a:endParaRPr lang="en-BE" sz="2400" dirty="0"/>
          </a:p>
        </p:txBody>
      </p:sp>
      <p:pic>
        <p:nvPicPr>
          <p:cNvPr id="7" name="Picture 6">
            <a:extLst>
              <a:ext uri="{FF2B5EF4-FFF2-40B4-BE49-F238E27FC236}">
                <a16:creationId xmlns:a16="http://schemas.microsoft.com/office/drawing/2014/main" id="{84F40F7F-B69B-F938-A0CB-0489F0B7E85A}"/>
              </a:ext>
            </a:extLst>
          </p:cNvPr>
          <p:cNvPicPr>
            <a:picLocks noChangeAspect="1"/>
          </p:cNvPicPr>
          <p:nvPr/>
        </p:nvPicPr>
        <p:blipFill>
          <a:blip r:embed="rId6"/>
          <a:stretch>
            <a:fillRect/>
          </a:stretch>
        </p:blipFill>
        <p:spPr>
          <a:xfrm>
            <a:off x="1544749" y="2445308"/>
            <a:ext cx="5471634" cy="3086367"/>
          </a:xfrm>
          <a:prstGeom prst="rect">
            <a:avLst/>
          </a:prstGeom>
        </p:spPr>
      </p:pic>
    </p:spTree>
    <p:extLst>
      <p:ext uri="{BB962C8B-B14F-4D97-AF65-F5344CB8AC3E}">
        <p14:creationId xmlns:p14="http://schemas.microsoft.com/office/powerpoint/2010/main" val="297910106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1C072-9A21-74BA-DA86-02F00C6C229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17338D4B-1E85-5998-14F3-1E6BE2CDEEAA}"/>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4164DE7C-CB6C-22E3-14B0-9F712A7D5F5D}"/>
              </a:ext>
            </a:extLst>
          </p:cNvPr>
          <p:cNvSpPr txBox="1"/>
          <p:nvPr/>
        </p:nvSpPr>
        <p:spPr>
          <a:xfrm>
            <a:off x="641296" y="503376"/>
            <a:ext cx="11550703" cy="707886"/>
          </a:xfrm>
          <a:prstGeom prst="rect">
            <a:avLst/>
          </a:prstGeom>
          <a:noFill/>
        </p:spPr>
        <p:txBody>
          <a:bodyPr wrap="square" rtlCol="0">
            <a:spAutoFit/>
          </a:bodyPr>
          <a:lstStyle/>
          <a:p>
            <a:r>
              <a:rPr lang="en-US" sz="4000" dirty="0">
                <a:solidFill>
                  <a:srgbClr val="000821"/>
                </a:solidFill>
                <a:highlight>
                  <a:srgbClr val="FFFFFF"/>
                </a:highlight>
                <a:latin typeface="+mj-lt"/>
              </a:rPr>
              <a:t>Getting started</a:t>
            </a:r>
            <a:endParaRPr lang="en-BE" sz="4000" dirty="0">
              <a:latin typeface="+mj-lt"/>
            </a:endParaRPr>
          </a:p>
        </p:txBody>
      </p:sp>
      <p:sp>
        <p:nvSpPr>
          <p:cNvPr id="3" name="TextBox 2">
            <a:extLst>
              <a:ext uri="{FF2B5EF4-FFF2-40B4-BE49-F238E27FC236}">
                <a16:creationId xmlns:a16="http://schemas.microsoft.com/office/drawing/2014/main" id="{046FFAD6-B603-75F0-6F51-5EBD9A865A30}"/>
              </a:ext>
            </a:extLst>
          </p:cNvPr>
          <p:cNvSpPr txBox="1"/>
          <p:nvPr/>
        </p:nvSpPr>
        <p:spPr>
          <a:xfrm>
            <a:off x="920854" y="1211891"/>
            <a:ext cx="10389762" cy="4093428"/>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endParaRPr lang="en-GB" sz="2400" dirty="0"/>
          </a:p>
          <a:p>
            <a:pPr>
              <a:buClr>
                <a:schemeClr val="accent6"/>
              </a:buClr>
            </a:pPr>
            <a:r>
              <a:rPr lang="en-GB" sz="2400" dirty="0"/>
              <a:t>Three ways to interact with GitHub:</a:t>
            </a:r>
            <a:endParaRPr lang="en-BE" sz="2400" dirty="0"/>
          </a:p>
          <a:p>
            <a:pPr>
              <a:buClr>
                <a:schemeClr val="accent6"/>
              </a:buClr>
            </a:pPr>
            <a:endParaRPr lang="en-BE" sz="2400" dirty="0"/>
          </a:p>
          <a:p>
            <a:pPr lvl="1">
              <a:buClr>
                <a:schemeClr val="accent6"/>
              </a:buClr>
            </a:pPr>
            <a:r>
              <a:rPr lang="en-BE" sz="2400" dirty="0">
                <a:solidFill>
                  <a:srgbClr val="FF0000"/>
                </a:solidFill>
              </a:rPr>
              <a:t>1.</a:t>
            </a:r>
            <a:r>
              <a:rPr lang="en-BE" sz="2400" dirty="0"/>
              <a:t>  Create/upload files online</a:t>
            </a:r>
          </a:p>
          <a:p>
            <a:pPr lvl="2">
              <a:buClr>
                <a:schemeClr val="accent6"/>
              </a:buClr>
            </a:pPr>
            <a:r>
              <a:rPr lang="en-GB" sz="2000" dirty="0"/>
              <a:t>(limited use, not recommended</a:t>
            </a:r>
            <a:r>
              <a:rPr lang="en-BE" sz="2000" dirty="0"/>
              <a:t>)</a:t>
            </a:r>
          </a:p>
          <a:p>
            <a:pPr lvl="1">
              <a:buClr>
                <a:schemeClr val="accent6"/>
              </a:buClr>
            </a:pPr>
            <a:endParaRPr lang="en-BE" sz="2400" dirty="0"/>
          </a:p>
          <a:p>
            <a:pPr marL="914400" lvl="1" indent="-457200">
              <a:buClr>
                <a:schemeClr val="accent6"/>
              </a:buClr>
              <a:buAutoNum type="arabicPeriod"/>
            </a:pPr>
            <a:endParaRPr lang="en-BE" sz="2400" dirty="0"/>
          </a:p>
          <a:p>
            <a:pPr lvl="1">
              <a:buClr>
                <a:schemeClr val="accent6"/>
              </a:buClr>
            </a:pPr>
            <a:r>
              <a:rPr lang="en-BE" sz="2400" dirty="0">
                <a:solidFill>
                  <a:srgbClr val="FF0000"/>
                </a:solidFill>
              </a:rPr>
              <a:t>2.  </a:t>
            </a:r>
            <a:r>
              <a:rPr lang="en-GB" sz="2400" b="1" dirty="0"/>
              <a:t>GitHub Desktop</a:t>
            </a:r>
            <a:endParaRPr lang="en-BE" sz="2400" b="1" dirty="0"/>
          </a:p>
          <a:p>
            <a:pPr lvl="1">
              <a:buClr>
                <a:schemeClr val="accent6"/>
              </a:buClr>
            </a:pPr>
            <a:endParaRPr lang="en-BE" sz="2400" b="1" dirty="0"/>
          </a:p>
          <a:p>
            <a:pPr lvl="1">
              <a:buClr>
                <a:schemeClr val="accent6"/>
              </a:buClr>
            </a:pPr>
            <a:r>
              <a:rPr lang="en-BE" sz="2400" dirty="0">
                <a:solidFill>
                  <a:srgbClr val="FF0000"/>
                </a:solidFill>
              </a:rPr>
              <a:t>3.  </a:t>
            </a:r>
            <a:r>
              <a:rPr lang="en-GB" sz="2400" dirty="0"/>
              <a:t>Git command line (powerful, flexible, for advanced workflows)</a:t>
            </a:r>
          </a:p>
          <a:p>
            <a:pPr lvl="1">
              <a:buClr>
                <a:schemeClr val="accent6"/>
              </a:buClr>
            </a:pPr>
            <a:endParaRPr lang="en-BE" sz="2400" dirty="0"/>
          </a:p>
        </p:txBody>
      </p:sp>
      <p:sp>
        <p:nvSpPr>
          <p:cNvPr id="4" name="Tijdelijke aanduiding voor dianummer 5">
            <a:extLst>
              <a:ext uri="{FF2B5EF4-FFF2-40B4-BE49-F238E27FC236}">
                <a16:creationId xmlns:a16="http://schemas.microsoft.com/office/drawing/2014/main" id="{3B415A86-9857-5AD4-A634-9A22B3D014D8}"/>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7</a:t>
            </a:fld>
            <a:endParaRPr lang="en-GB" dirty="0"/>
          </a:p>
        </p:txBody>
      </p:sp>
      <p:pic>
        <p:nvPicPr>
          <p:cNvPr id="6" name="Picture 5">
            <a:extLst>
              <a:ext uri="{FF2B5EF4-FFF2-40B4-BE49-F238E27FC236}">
                <a16:creationId xmlns:a16="http://schemas.microsoft.com/office/drawing/2014/main" id="{5FE30946-7766-1296-7AF9-2A442A94FA36}"/>
              </a:ext>
            </a:extLst>
          </p:cNvPr>
          <p:cNvPicPr>
            <a:picLocks noChangeAspect="1"/>
          </p:cNvPicPr>
          <p:nvPr/>
        </p:nvPicPr>
        <p:blipFill>
          <a:blip r:embed="rId3"/>
          <a:stretch>
            <a:fillRect/>
          </a:stretch>
        </p:blipFill>
        <p:spPr>
          <a:xfrm>
            <a:off x="5887120" y="2316384"/>
            <a:ext cx="2042337" cy="1112616"/>
          </a:xfrm>
          <a:prstGeom prst="rect">
            <a:avLst/>
          </a:prstGeom>
        </p:spPr>
      </p:pic>
    </p:spTree>
    <p:extLst>
      <p:ext uri="{BB962C8B-B14F-4D97-AF65-F5344CB8AC3E}">
        <p14:creationId xmlns:p14="http://schemas.microsoft.com/office/powerpoint/2010/main" val="20257086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DF4C2-2284-0FFB-F028-72E4737E2849}"/>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2440E39D-8FB5-6FB1-4375-E270E90D085D}"/>
              </a:ext>
            </a:extLst>
          </p:cNvPr>
          <p:cNvSpPr/>
          <p:nvPr/>
        </p:nvSpPr>
        <p:spPr>
          <a:xfrm>
            <a:off x="472760"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CE8429E7-B8A5-C9CE-EA72-7B9CCE307793}"/>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            GitHub desktop</a:t>
            </a:r>
            <a:endParaRPr lang="en-BE" sz="4000" dirty="0">
              <a:latin typeface="+mj-lt"/>
            </a:endParaRPr>
          </a:p>
        </p:txBody>
      </p:sp>
      <p:sp>
        <p:nvSpPr>
          <p:cNvPr id="4" name="Tijdelijke aanduiding voor dianummer 5">
            <a:extLst>
              <a:ext uri="{FF2B5EF4-FFF2-40B4-BE49-F238E27FC236}">
                <a16:creationId xmlns:a16="http://schemas.microsoft.com/office/drawing/2014/main" id="{ADCC589A-5D08-D7F7-B409-EF4960B4BB7E}"/>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8</a:t>
            </a:fld>
            <a:endParaRPr lang="en-GB" dirty="0"/>
          </a:p>
        </p:txBody>
      </p:sp>
      <p:pic>
        <p:nvPicPr>
          <p:cNvPr id="6" name="Picture 5">
            <a:extLst>
              <a:ext uri="{FF2B5EF4-FFF2-40B4-BE49-F238E27FC236}">
                <a16:creationId xmlns:a16="http://schemas.microsoft.com/office/drawing/2014/main" id="{8EB118D6-D0C3-C6E5-6880-D3CBC2C71747}"/>
              </a:ext>
            </a:extLst>
          </p:cNvPr>
          <p:cNvPicPr>
            <a:picLocks noChangeAspect="1"/>
          </p:cNvPicPr>
          <p:nvPr/>
        </p:nvPicPr>
        <p:blipFill>
          <a:blip r:embed="rId3"/>
          <a:stretch>
            <a:fillRect/>
          </a:stretch>
        </p:blipFill>
        <p:spPr>
          <a:xfrm>
            <a:off x="235796" y="2339326"/>
            <a:ext cx="11956204" cy="2107860"/>
          </a:xfrm>
          <a:prstGeom prst="rect">
            <a:avLst/>
          </a:prstGeom>
        </p:spPr>
      </p:pic>
      <p:pic>
        <p:nvPicPr>
          <p:cNvPr id="3074" name="Picture 2" descr="Github Desktop">
            <a:extLst>
              <a:ext uri="{FF2B5EF4-FFF2-40B4-BE49-F238E27FC236}">
                <a16:creationId xmlns:a16="http://schemas.microsoft.com/office/drawing/2014/main" id="{8A330C37-E827-069A-C726-467D6DF9D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761" y="172837"/>
            <a:ext cx="1581085" cy="15810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DD560F-C024-7EDB-3131-20BA6C3E8A04}"/>
              </a:ext>
            </a:extLst>
          </p:cNvPr>
          <p:cNvSpPr txBox="1"/>
          <p:nvPr/>
        </p:nvSpPr>
        <p:spPr>
          <a:xfrm>
            <a:off x="5367395" y="5032590"/>
            <a:ext cx="6098240" cy="369332"/>
          </a:xfrm>
          <a:prstGeom prst="rect">
            <a:avLst/>
          </a:prstGeom>
          <a:noFill/>
        </p:spPr>
        <p:txBody>
          <a:bodyPr wrap="square">
            <a:spAutoFit/>
          </a:bodyPr>
          <a:lstStyle/>
          <a:p>
            <a:r>
              <a:rPr lang="en-BE" dirty="0">
                <a:hlinkClick r:id="rId5"/>
              </a:rPr>
              <a:t>Download</a:t>
            </a:r>
            <a:r>
              <a:rPr lang="en-BE" dirty="0"/>
              <a:t> </a:t>
            </a:r>
          </a:p>
        </p:txBody>
      </p:sp>
    </p:spTree>
    <p:extLst>
      <p:ext uri="{BB962C8B-B14F-4D97-AF65-F5344CB8AC3E}">
        <p14:creationId xmlns:p14="http://schemas.microsoft.com/office/powerpoint/2010/main" val="22466909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2FAB-D8FD-8090-4B13-DD96EBD1E47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B7E3D0B-6DBD-52C1-F16D-2E39D2EB7BFC}"/>
              </a:ext>
            </a:extLst>
          </p:cNvPr>
          <p:cNvSpPr/>
          <p:nvPr/>
        </p:nvSpPr>
        <p:spPr>
          <a:xfrm>
            <a:off x="453024" y="793614"/>
            <a:ext cx="11285951" cy="55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7B495F23-34BC-D7E0-BF23-C016DC4CE847}"/>
              </a:ext>
            </a:extLst>
          </p:cNvPr>
          <p:cNvSpPr txBox="1"/>
          <p:nvPr/>
        </p:nvSpPr>
        <p:spPr>
          <a:xfrm>
            <a:off x="641296" y="503376"/>
            <a:ext cx="11550703" cy="707886"/>
          </a:xfrm>
          <a:prstGeom prst="rect">
            <a:avLst/>
          </a:prstGeom>
          <a:noFill/>
        </p:spPr>
        <p:txBody>
          <a:bodyPr wrap="square" rtlCol="0">
            <a:spAutoFit/>
          </a:bodyPr>
          <a:lstStyle/>
          <a:p>
            <a:r>
              <a:rPr lang="en-BE" sz="4000" dirty="0">
                <a:solidFill>
                  <a:srgbClr val="000821"/>
                </a:solidFill>
                <a:highlight>
                  <a:srgbClr val="FFFFFF"/>
                </a:highlight>
                <a:latin typeface="+mj-lt"/>
              </a:rPr>
              <a:t>HYDR conventions</a:t>
            </a:r>
            <a:endParaRPr lang="en-BE" sz="4000" dirty="0">
              <a:highlight>
                <a:srgbClr val="FFFFFF"/>
              </a:highlight>
              <a:latin typeface="+mj-lt"/>
            </a:endParaRPr>
          </a:p>
        </p:txBody>
      </p:sp>
      <p:sp>
        <p:nvSpPr>
          <p:cNvPr id="3" name="TextBox 2">
            <a:extLst>
              <a:ext uri="{FF2B5EF4-FFF2-40B4-BE49-F238E27FC236}">
                <a16:creationId xmlns:a16="http://schemas.microsoft.com/office/drawing/2014/main" id="{64DCF066-3945-5697-6F36-596FC360A505}"/>
              </a:ext>
            </a:extLst>
          </p:cNvPr>
          <p:cNvSpPr txBox="1"/>
          <p:nvPr/>
        </p:nvSpPr>
        <p:spPr>
          <a:xfrm>
            <a:off x="926686" y="1521784"/>
            <a:ext cx="7339490" cy="6863417"/>
          </a:xfrm>
          <a:prstGeom prst="rect">
            <a:avLst/>
          </a:prstGeom>
          <a:noFill/>
        </p:spPr>
        <p:txBody>
          <a:bodyPr wrap="square" rtlCol="0">
            <a:spAutoFit/>
          </a:bodyPr>
          <a:lstStyle/>
          <a:p>
            <a:pPr>
              <a:buClr>
                <a:schemeClr val="accent6"/>
              </a:buClr>
            </a:pPr>
            <a:r>
              <a:rPr lang="en-US" sz="2400" dirty="0"/>
              <a:t>Classes of repositories</a:t>
            </a:r>
            <a:r>
              <a:rPr lang="en-BE" sz="2400" dirty="0"/>
              <a:t> </a:t>
            </a:r>
            <a:r>
              <a:rPr lang="en-US" dirty="0"/>
              <a:t>(not official GitHub categories)</a:t>
            </a:r>
            <a:r>
              <a:rPr lang="en-BE" sz="2400" dirty="0"/>
              <a:t>:</a:t>
            </a:r>
            <a:endParaRPr lang="en-US" sz="2400" dirty="0"/>
          </a:p>
          <a:p>
            <a:pPr>
              <a:buClr>
                <a:schemeClr val="accent6"/>
              </a:buClr>
            </a:pPr>
            <a:endParaRPr lang="en-US" sz="2400" dirty="0"/>
          </a:p>
          <a:p>
            <a:pPr marL="457200" indent="-457200">
              <a:buClr>
                <a:schemeClr val="accent6"/>
              </a:buClr>
              <a:buAutoNum type="arabicPeriod"/>
            </a:pPr>
            <a:r>
              <a:rPr lang="en-US" sz="2400" dirty="0"/>
              <a:t>Software → </a:t>
            </a:r>
            <a:r>
              <a:rPr lang="en-US" sz="2000" dirty="0"/>
              <a:t>models, big codes</a:t>
            </a:r>
            <a:endParaRPr lang="en-BE" sz="2000" dirty="0"/>
          </a:p>
          <a:p>
            <a:pPr marL="457200" indent="-457200">
              <a:buClr>
                <a:schemeClr val="accent6"/>
              </a:buClr>
              <a:buAutoNum type="arabicPeriod"/>
            </a:pPr>
            <a:endParaRPr lang="en-US" sz="2000" dirty="0"/>
          </a:p>
          <a:p>
            <a:pPr marL="457200" indent="-457200">
              <a:buClr>
                <a:schemeClr val="accent6"/>
              </a:buClr>
              <a:buAutoNum type="arabicPeriod"/>
            </a:pPr>
            <a:r>
              <a:rPr lang="en-US" sz="2400" dirty="0"/>
              <a:t>Tools → </a:t>
            </a:r>
            <a:r>
              <a:rPr lang="en-US" sz="2000" dirty="0"/>
              <a:t>scripts, pre/post-processors</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Publications → </a:t>
            </a:r>
            <a:r>
              <a:rPr lang="en-US" sz="2000" dirty="0"/>
              <a:t>code used in papers</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Vignettes → </a:t>
            </a:r>
            <a:r>
              <a:rPr lang="en-US" sz="2000" dirty="0"/>
              <a:t>tutorials, workflows, documentation</a:t>
            </a:r>
            <a:endParaRPr lang="en-BE" sz="2000" dirty="0"/>
          </a:p>
          <a:p>
            <a:pPr marL="457200" indent="-457200">
              <a:buClr>
                <a:schemeClr val="accent6"/>
              </a:buClr>
              <a:buAutoNum type="arabicPeriod"/>
            </a:pPr>
            <a:endParaRPr lang="en-BE" sz="2000" dirty="0"/>
          </a:p>
          <a:p>
            <a:pPr marL="457200" indent="-457200">
              <a:buClr>
                <a:schemeClr val="accent6"/>
              </a:buClr>
              <a:buAutoNum type="arabicPeriod"/>
            </a:pPr>
            <a:r>
              <a:rPr lang="en-US" sz="2400" dirty="0"/>
              <a:t>Presentations → </a:t>
            </a:r>
            <a:r>
              <a:rPr lang="en-US" sz="2000" dirty="0"/>
              <a:t>slides, seminar material</a:t>
            </a:r>
          </a:p>
          <a:p>
            <a:pPr marL="285750" indent="-285750">
              <a:buClr>
                <a:schemeClr val="accent6"/>
              </a:buClr>
              <a:buFont typeface="Arial" panose="020B0604020202020204" pitchFamily="34" charset="0"/>
              <a:buChar char="•"/>
            </a:pPr>
            <a:endParaRPr lang="en-US" sz="2400" dirty="0"/>
          </a:p>
          <a:p>
            <a:pPr>
              <a:buClr>
                <a:schemeClr val="accent6"/>
              </a:buClr>
            </a:pPr>
            <a:r>
              <a:rPr lang="en-US" sz="2400" u="sng" dirty="0"/>
              <a:t>Add class as repo topic </a:t>
            </a:r>
            <a:r>
              <a:rPr lang="en-US" sz="2400" dirty="0">
                <a:sym typeface="Wingdings" panose="05000000000000000000" pitchFamily="2" charset="2"/>
              </a:rPr>
              <a:t></a:t>
            </a:r>
            <a:r>
              <a:rPr lang="en-BE" sz="2400" dirty="0">
                <a:sym typeface="Wingdings" panose="05000000000000000000" pitchFamily="2" charset="2"/>
                <a:hlinkClick r:id="rId3"/>
              </a:rPr>
              <a:t>example</a:t>
            </a:r>
            <a:endParaRPr lang="en-US" sz="2400" dirty="0"/>
          </a:p>
          <a:p>
            <a:pPr>
              <a:buClr>
                <a:schemeClr val="accent6"/>
              </a:buCl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marL="285750" indent="-285750">
              <a:buClr>
                <a:schemeClr val="accent6"/>
              </a:buClr>
              <a:buFont typeface="Arial" panose="020B0604020202020204" pitchFamily="34" charset="0"/>
              <a:buChar char="•"/>
            </a:pPr>
            <a:endParaRPr lang="en-US" sz="2400" dirty="0"/>
          </a:p>
          <a:p>
            <a:pPr>
              <a:buClr>
                <a:schemeClr val="accent6"/>
              </a:buClr>
            </a:pPr>
            <a:endParaRPr lang="en-US" sz="2400" dirty="0"/>
          </a:p>
        </p:txBody>
      </p:sp>
      <p:sp>
        <p:nvSpPr>
          <p:cNvPr id="4" name="Tijdelijke aanduiding voor dianummer 5">
            <a:extLst>
              <a:ext uri="{FF2B5EF4-FFF2-40B4-BE49-F238E27FC236}">
                <a16:creationId xmlns:a16="http://schemas.microsoft.com/office/drawing/2014/main" id="{CAA152BA-F6E4-B656-14FA-69D6106881FE}"/>
              </a:ext>
            </a:extLst>
          </p:cNvPr>
          <p:cNvSpPr>
            <a:spLocks noGrp="1"/>
          </p:cNvSpPr>
          <p:nvPr>
            <p:ph type="sldNum" sz="quarter" idx="4"/>
          </p:nvPr>
        </p:nvSpPr>
        <p:spPr>
          <a:xfrm>
            <a:off x="7779471" y="6307710"/>
            <a:ext cx="3792805" cy="360000"/>
          </a:xfrm>
        </p:spPr>
        <p:txBody>
          <a:bodyPr/>
          <a:lstStyle/>
          <a:p>
            <a:r>
              <a:rPr lang="en-GB" dirty="0"/>
              <a:t>All-hands meeting 2025  |  </a:t>
            </a:r>
            <a:fld id="{47F6ECCD-2380-8A49-AFCE-76BB602D389C}" type="slidenum">
              <a:rPr lang="en-GB" smtClean="0"/>
              <a:t>9</a:t>
            </a:fld>
            <a:endParaRPr lang="en-GB" dirty="0"/>
          </a:p>
        </p:txBody>
      </p:sp>
      <p:pic>
        <p:nvPicPr>
          <p:cNvPr id="9" name="Picture 8">
            <a:extLst>
              <a:ext uri="{FF2B5EF4-FFF2-40B4-BE49-F238E27FC236}">
                <a16:creationId xmlns:a16="http://schemas.microsoft.com/office/drawing/2014/main" id="{78803F8C-F160-FF87-9A59-01A011529110}"/>
              </a:ext>
            </a:extLst>
          </p:cNvPr>
          <p:cNvPicPr>
            <a:picLocks noChangeAspect="1"/>
          </p:cNvPicPr>
          <p:nvPr/>
        </p:nvPicPr>
        <p:blipFill>
          <a:blip r:embed="rId4"/>
          <a:srcRect r="24293" b="-423"/>
          <a:stretch>
            <a:fillRect/>
          </a:stretch>
        </p:blipFill>
        <p:spPr>
          <a:xfrm>
            <a:off x="8579768" y="3020804"/>
            <a:ext cx="2205570" cy="507600"/>
          </a:xfrm>
          <a:prstGeom prst="rect">
            <a:avLst/>
          </a:prstGeom>
        </p:spPr>
      </p:pic>
      <p:pic>
        <p:nvPicPr>
          <p:cNvPr id="13" name="Picture 12">
            <a:extLst>
              <a:ext uri="{FF2B5EF4-FFF2-40B4-BE49-F238E27FC236}">
                <a16:creationId xmlns:a16="http://schemas.microsoft.com/office/drawing/2014/main" id="{12893266-6991-5A40-1A5F-A7B5FDD28EAC}"/>
              </a:ext>
            </a:extLst>
          </p:cNvPr>
          <p:cNvPicPr>
            <a:picLocks noChangeAspect="1"/>
          </p:cNvPicPr>
          <p:nvPr/>
        </p:nvPicPr>
        <p:blipFill>
          <a:blip r:embed="rId5"/>
          <a:srcRect l="2186" t="-7208" r="25252" b="-8117"/>
          <a:stretch>
            <a:fillRect/>
          </a:stretch>
        </p:blipFill>
        <p:spPr>
          <a:xfrm>
            <a:off x="8579768" y="2539012"/>
            <a:ext cx="2188102" cy="507600"/>
          </a:xfrm>
          <a:prstGeom prst="rect">
            <a:avLst/>
          </a:prstGeom>
        </p:spPr>
      </p:pic>
      <p:pic>
        <p:nvPicPr>
          <p:cNvPr id="15" name="Picture 14">
            <a:extLst>
              <a:ext uri="{FF2B5EF4-FFF2-40B4-BE49-F238E27FC236}">
                <a16:creationId xmlns:a16="http://schemas.microsoft.com/office/drawing/2014/main" id="{E2A0E0E7-C721-2A9E-37C3-19058A891660}"/>
              </a:ext>
            </a:extLst>
          </p:cNvPr>
          <p:cNvPicPr>
            <a:picLocks noChangeAspect="1"/>
          </p:cNvPicPr>
          <p:nvPr/>
        </p:nvPicPr>
        <p:blipFill>
          <a:blip r:embed="rId6"/>
          <a:srcRect t="1" r="21436" b="-19826"/>
          <a:stretch>
            <a:fillRect/>
          </a:stretch>
        </p:blipFill>
        <p:spPr>
          <a:xfrm>
            <a:off x="8562153" y="3540255"/>
            <a:ext cx="2395437" cy="460800"/>
          </a:xfrm>
          <a:prstGeom prst="rect">
            <a:avLst/>
          </a:prstGeom>
        </p:spPr>
      </p:pic>
      <p:pic>
        <p:nvPicPr>
          <p:cNvPr id="17" name="Picture 16">
            <a:extLst>
              <a:ext uri="{FF2B5EF4-FFF2-40B4-BE49-F238E27FC236}">
                <a16:creationId xmlns:a16="http://schemas.microsoft.com/office/drawing/2014/main" id="{BE59CF02-2267-FF73-86B0-54DE382CADE5}"/>
              </a:ext>
            </a:extLst>
          </p:cNvPr>
          <p:cNvPicPr>
            <a:picLocks noChangeAspect="1"/>
          </p:cNvPicPr>
          <p:nvPr/>
        </p:nvPicPr>
        <p:blipFill>
          <a:blip r:embed="rId7"/>
          <a:srcRect r="16876" b="-89746"/>
          <a:stretch>
            <a:fillRect/>
          </a:stretch>
        </p:blipFill>
        <p:spPr>
          <a:xfrm>
            <a:off x="8588502" y="4529099"/>
            <a:ext cx="3078046" cy="645081"/>
          </a:xfrm>
          <a:prstGeom prst="rect">
            <a:avLst/>
          </a:prstGeom>
        </p:spPr>
      </p:pic>
      <p:pic>
        <p:nvPicPr>
          <p:cNvPr id="19" name="Picture 18">
            <a:extLst>
              <a:ext uri="{FF2B5EF4-FFF2-40B4-BE49-F238E27FC236}">
                <a16:creationId xmlns:a16="http://schemas.microsoft.com/office/drawing/2014/main" id="{5309127B-F564-07F2-8C48-89D4A9A0783A}"/>
              </a:ext>
            </a:extLst>
          </p:cNvPr>
          <p:cNvPicPr>
            <a:picLocks noChangeAspect="1"/>
          </p:cNvPicPr>
          <p:nvPr/>
        </p:nvPicPr>
        <p:blipFill>
          <a:blip r:embed="rId8"/>
          <a:srcRect r="15956" b="-112739"/>
          <a:stretch>
            <a:fillRect/>
          </a:stretch>
        </p:blipFill>
        <p:spPr>
          <a:xfrm>
            <a:off x="8554476" y="4045202"/>
            <a:ext cx="3112072" cy="721311"/>
          </a:xfrm>
          <a:prstGeom prst="rect">
            <a:avLst/>
          </a:prstGeom>
        </p:spPr>
      </p:pic>
    </p:spTree>
    <p:extLst>
      <p:ext uri="{BB962C8B-B14F-4D97-AF65-F5344CB8AC3E}">
        <p14:creationId xmlns:p14="http://schemas.microsoft.com/office/powerpoint/2010/main" val="2673101197"/>
      </p:ext>
    </p:extLst>
  </p:cSld>
  <p:clrMapOvr>
    <a:masterClrMapping/>
  </p:clrMapOvr>
  <p:transition spd="med">
    <p:fade/>
  </p:transition>
</p:sld>
</file>

<file path=ppt/theme/theme1.xml><?xml version="1.0" encoding="utf-8"?>
<a:theme xmlns:a="http://schemas.openxmlformats.org/drawingml/2006/main" name="VUB">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67443126-529C-4E0E-AE5A-73A67E60CF86}"/>
    </a:ext>
  </a:extLst>
</a:theme>
</file>

<file path=ppt/theme/theme2.xml><?xml version="1.0" encoding="utf-8"?>
<a:theme xmlns:a="http://schemas.openxmlformats.org/drawingml/2006/main" name="VUB - Tips">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865935C9-1D07-48CA-B10B-0253400B68D8}"/>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vub_templateslides_smartpresentations_eng</Template>
  <TotalTime>0</TotalTime>
  <Words>813</Words>
  <Application>Microsoft Office PowerPoint</Application>
  <PresentationFormat>Widescreen</PresentationFormat>
  <Paragraphs>191</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Wingdings</vt:lpstr>
      <vt:lpstr>Roboto Light</vt:lpstr>
      <vt:lpstr>Arial</vt:lpstr>
      <vt:lpstr>Roboto Light</vt:lpstr>
      <vt:lpstr>SourceSansPro-Regular</vt:lpstr>
      <vt:lpstr>Roboto</vt:lpstr>
      <vt:lpstr>ITC Avant Garde Gothic LT</vt:lpstr>
      <vt:lpstr>VUB</vt:lpstr>
      <vt:lpstr>VUB -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Munoz</dc:creator>
  <cp:keywords>www.smartpresentations.be</cp:keywords>
  <cp:lastModifiedBy>Paul Munoz</cp:lastModifiedBy>
  <cp:revision>3</cp:revision>
  <dcterms:created xsi:type="dcterms:W3CDTF">2024-08-03T19:33:05Z</dcterms:created>
  <dcterms:modified xsi:type="dcterms:W3CDTF">2025-09-25T09:05:06Z</dcterms:modified>
  <cp:category>Made by Smartpresentations</cp:category>
</cp:coreProperties>
</file>